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7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90" r:id="rId10"/>
    <p:sldId id="291" r:id="rId11"/>
    <p:sldId id="294" r:id="rId12"/>
    <p:sldId id="285" r:id="rId13"/>
    <p:sldId id="293" r:id="rId14"/>
    <p:sldId id="292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270" y="-9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4" y="0"/>
            <a:ext cx="842493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7544" y="619185"/>
            <a:ext cx="78488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写出下列词语的近义词。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不由自主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悲痛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踌躇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2500298" y="1071552"/>
            <a:ext cx="17281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身不由己</a:t>
            </a:r>
            <a:endParaRPr lang="zh-CN" altLang="en-US" sz="2800" b="1" u="wavy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2071670" y="1709934"/>
            <a:ext cx="10717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悲伤</a:t>
            </a:r>
            <a:endParaRPr lang="zh-CN" altLang="en-US" sz="2800" b="1" u="wavy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2071670" y="2285998"/>
            <a:ext cx="107173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犹豫</a:t>
            </a:r>
            <a:endParaRPr lang="zh-CN" altLang="en-US" sz="2800" b="1" u="wavy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4"/>
            <a:ext cx="71287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为什么主席要“强忍着心中的悲痛”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75656" y="1419622"/>
            <a:ext cx="725855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因为他是一位主席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在别人面前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他必须保持冷静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甚至还不能把悲伤的情绪影响别人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从“强忍”这个词我们似乎看到了泪水在他的眼眶里。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4"/>
            <a:ext cx="71287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毛主席想把毛岸英的遗体运回国吗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文章的哪一句话最能体现主席的这种意愿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75656" y="1995686"/>
            <a:ext cx="66967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“儿子活着不能相见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就让我见见遗骨吧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这句话最能体现主席想要儿子回国的意愿。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4"/>
            <a:ext cx="7128792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文章最后一句“青山处处埋忠骨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何须马革裹尸还”是什么意思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31640" y="1923678"/>
            <a:ext cx="725855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革命者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既然把整个身心都献给了祖国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至于死后是否要把尸体运回家乡安葬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那倒无须考虑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即使长眠于异国的土地上又有何妨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20020" y="1940126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10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青山处处埋忠骨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568" y="843558"/>
            <a:ext cx="7848872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duàn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bēn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juàn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dìng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83768" y="9155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锻炼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16216" y="91556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79712" y="221171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特殊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76256" y="221171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眷恋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23728" y="343584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60232" y="350785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黯淡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1115616" y="987574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瑞（          ）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二、比一比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再组词。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79712" y="10595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祥瑞</a:t>
            </a:r>
          </a:p>
        </p:txBody>
      </p:sp>
      <p:sp>
        <p:nvSpPr>
          <p:cNvPr id="19" name="左大括号 18"/>
          <p:cNvSpPr/>
          <p:nvPr/>
        </p:nvSpPr>
        <p:spPr>
          <a:xfrm>
            <a:off x="755576" y="1275606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1115616" y="1995686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端（          ）</a:t>
            </a:r>
          </a:p>
        </p:txBody>
      </p:sp>
      <p:sp>
        <p:nvSpPr>
          <p:cNvPr id="22" name="左大括号 21"/>
          <p:cNvSpPr/>
          <p:nvPr/>
        </p:nvSpPr>
        <p:spPr>
          <a:xfrm>
            <a:off x="4427984" y="1275606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4788024" y="987574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拟（          ）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88024" y="1995686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似（          ）</a:t>
            </a:r>
          </a:p>
        </p:txBody>
      </p:sp>
      <p:sp>
        <p:nvSpPr>
          <p:cNvPr id="25" name="左大括号 24"/>
          <p:cNvSpPr/>
          <p:nvPr/>
        </p:nvSpPr>
        <p:spPr>
          <a:xfrm>
            <a:off x="755576" y="3147814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1115616" y="2859782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泽（          ）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15616" y="3867894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择（          ）</a:t>
            </a:r>
          </a:p>
        </p:txBody>
      </p:sp>
      <p:sp>
        <p:nvSpPr>
          <p:cNvPr id="28" name="左大括号 27"/>
          <p:cNvSpPr/>
          <p:nvPr/>
        </p:nvSpPr>
        <p:spPr>
          <a:xfrm>
            <a:off x="4427984" y="3147814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4788024" y="2859782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搞（          ）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788024" y="3867894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稿（          ）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79712" y="206769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端详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652120" y="10595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模拟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652120" y="21397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似乎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979712" y="300379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恩泽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979712" y="401191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选择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652120" y="300379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搞定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652120" y="39399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文稿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7" grpId="0"/>
      <p:bldP spid="8" grpId="0"/>
      <p:bldP spid="19" grpId="0" animBg="1"/>
      <p:bldP spid="21" grpId="0"/>
      <p:bldP spid="22" grpId="0" animBg="1"/>
      <p:bldP spid="23" grpId="0"/>
      <p:bldP spid="24" grpId="0"/>
      <p:bldP spid="25" grpId="0" animBg="1"/>
      <p:bldP spid="26" grpId="0"/>
      <p:bldP spid="27" grpId="0"/>
      <p:bldP spid="28" grpId="0" animBg="1"/>
      <p:bldP spid="30" grpId="0"/>
      <p:bldP spid="31" grpId="0"/>
      <p:bldP spid="18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7544" y="699542"/>
            <a:ext cx="82444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踌躇　徘徊　眷恋　依恋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年幼的弟弟十分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妈妈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和妈妈寸步不离。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主席下意识地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了一会儿。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虽然相距遥远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老人依然时常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着她的故乡。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我在这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了很久才进去。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三、选词填空。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07904" y="141962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依恋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3347864" y="206769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踌躇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5508104" y="27157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眷恋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267744" y="401191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徘徊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5576" y="55552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四、课文的中心句是哪句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请写在下面。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1259632" y="1923678"/>
            <a:ext cx="62646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青山处处埋忠骨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何须马革裹尸还。 </a:t>
            </a:r>
            <a:endParaRPr lang="zh-CN" altLang="en-US" sz="2800" b="1" u="wavy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4" y="195486"/>
            <a:ext cx="842493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7544" y="843558"/>
            <a:ext cx="8361312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主席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不由自主地站了起来</a:t>
            </a:r>
            <a:r>
              <a:rPr lang="en-US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仰起头</a:t>
            </a:r>
            <a:r>
              <a:rPr lang="en-US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望着天花板</a:t>
            </a:r>
            <a:r>
              <a:rPr lang="en-US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强忍着心中的悲痛</a:t>
            </a:r>
            <a:r>
              <a:rPr lang="en-US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目光中流露出无限的眷恋。岸英奔赴朝鲜时</a:t>
            </a:r>
            <a:r>
              <a:rPr lang="en-US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他因为工作繁忙</a:t>
            </a:r>
            <a:r>
              <a:rPr lang="en-US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未能见上一面</a:t>
            </a:r>
            <a:r>
              <a:rPr lang="en-US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谁知竟成了永别</a:t>
            </a:r>
            <a:r>
              <a:rPr lang="en-US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“儿子活着不能相见</a:t>
            </a:r>
            <a:r>
              <a:rPr lang="en-US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就让我见见遗骨吧</a:t>
            </a:r>
            <a:r>
              <a:rPr lang="en-US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”主席想。然而</a:t>
            </a:r>
            <a:r>
              <a:rPr lang="en-US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他很快打消了这种念头。他若有所思地说道</a:t>
            </a:r>
            <a:r>
              <a:rPr lang="en-US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“哪个战士的血肉之躯不是父母所生</a:t>
            </a:r>
            <a:r>
              <a:rPr lang="en-US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不能因为我是国家主席</a:t>
            </a:r>
            <a:r>
              <a:rPr lang="en-US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就要搞特殊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4" y="195486"/>
            <a:ext cx="842493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7544" y="843558"/>
            <a:ext cx="83613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不是有千千万万志愿军烈士安葬在朝鲜吗</a:t>
            </a:r>
            <a:r>
              <a:rPr lang="en-US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岸英是我的儿子</a:t>
            </a:r>
            <a:r>
              <a:rPr lang="en-US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也是朝鲜人民的儿子</a:t>
            </a:r>
            <a:r>
              <a:rPr lang="en-US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就尊重朝鲜人民的意愿吧。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秘书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将电报记录稿交主席签字的一瞬间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主席下意识地踌躇了一会儿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那神情分明在说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难道岸英真的回不来了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父子真的不能相见了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主席黯然的目光转向窗外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右手指指写字台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示意秘书将电报记录稿放在上面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4" y="0"/>
            <a:ext cx="842493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7544" y="619185"/>
            <a:ext cx="78488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第二天早上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秘书来到毛主席的卧室。毛主席已经出去了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签过字的电报记录稿被放在了枕头上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下面是被泪水打湿的枕巾。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青山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处处埋忠骨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何须马革裹尸还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577</Words>
  <Application>Microsoft Office PowerPoint</Application>
  <PresentationFormat>全屏显示(16:9)</PresentationFormat>
  <Paragraphs>92</Paragraphs>
  <Slides>14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115</cp:revision>
  <dcterms:created xsi:type="dcterms:W3CDTF">2018-12-06T02:32:00Z</dcterms:created>
  <dcterms:modified xsi:type="dcterms:W3CDTF">2019-12-18T02:02:16Z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