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2"/>
  </p:notesMasterIdLst>
  <p:sldIdLst>
    <p:sldId id="271" r:id="rId3"/>
    <p:sldId id="258" r:id="rId4"/>
    <p:sldId id="259" r:id="rId5"/>
    <p:sldId id="273" r:id="rId6"/>
    <p:sldId id="290" r:id="rId7"/>
    <p:sldId id="260" r:id="rId8"/>
    <p:sldId id="289" r:id="rId9"/>
    <p:sldId id="276" r:id="rId10"/>
    <p:sldId id="272" r:id="rId1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309" autoAdjust="0"/>
    <p:restoredTop sz="94660"/>
  </p:normalViewPr>
  <p:slideViewPr>
    <p:cSldViewPr>
      <p:cViewPr varScale="1">
        <p:scale>
          <a:sx n="72" d="100"/>
          <a:sy n="72" d="100"/>
        </p:scale>
        <p:origin x="-270" y="-96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五年级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6" y="163238"/>
            <a:ext cx="2602422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第十一课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748789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11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军　神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350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15616" y="915566"/>
            <a:ext cx="7416824" cy="3298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bēng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dài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yóu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zhōnɡ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nián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líng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xínɡ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xiáng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zhǎn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xīn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15816" y="98757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绷带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92280" y="98757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由衷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43808" y="2283718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年龄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88224" y="2283718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施行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27784" y="350785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慈祥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32240" y="350785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崭新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83568" y="1131590"/>
            <a:ext cx="770485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堪”的部首是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它的读音是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匪”是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读音是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第二笔的笔画名称是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二、填空。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07904" y="120359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土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508104" y="1203598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31640" y="1779662"/>
            <a:ext cx="907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kān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83768" y="2499742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940152" y="2499742"/>
            <a:ext cx="907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fěi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75856" y="314781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竖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9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83568" y="987574"/>
            <a:ext cx="7704856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承”在字典里的解释是①接着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托着。②承担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担当。③继续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接续。④接受。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把加点字正确的解释填在下面的括号里。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承尘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承上启下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继承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承印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二、填空。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95736" y="3003798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</a:p>
        </p:txBody>
      </p:sp>
      <p:sp>
        <p:nvSpPr>
          <p:cNvPr id="14" name="TextBox 9"/>
          <p:cNvSpPr txBox="1"/>
          <p:nvPr/>
        </p:nvSpPr>
        <p:spPr>
          <a:xfrm>
            <a:off x="1259632" y="3363838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5" name="TextBox 9"/>
          <p:cNvSpPr txBox="1"/>
          <p:nvPr/>
        </p:nvSpPr>
        <p:spPr>
          <a:xfrm>
            <a:off x="3779912" y="3363838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6" name="TextBox 9"/>
          <p:cNvSpPr txBox="1"/>
          <p:nvPr/>
        </p:nvSpPr>
        <p:spPr>
          <a:xfrm>
            <a:off x="1619672" y="4011910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7" name="TextBox 9"/>
          <p:cNvSpPr txBox="1"/>
          <p:nvPr/>
        </p:nvSpPr>
        <p:spPr>
          <a:xfrm>
            <a:off x="3779912" y="4011910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364088" y="3003798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051720" y="3651870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44008" y="3651870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14" grpId="0"/>
      <p:bldP spid="15" grpId="0"/>
      <p:bldP spid="16" grpId="0"/>
      <p:bldP spid="17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2915816" y="771550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qiáng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  ）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339502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三、给下列多音字组词。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55976" y="84355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强大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979712" y="1203598"/>
            <a:ext cx="335758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强</a:t>
            </a:r>
          </a:p>
        </p:txBody>
      </p:sp>
      <p:sp>
        <p:nvSpPr>
          <p:cNvPr id="14" name="左大括号 13"/>
          <p:cNvSpPr/>
          <p:nvPr/>
        </p:nvSpPr>
        <p:spPr>
          <a:xfrm>
            <a:off x="2555776" y="1059582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915816" y="1779662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qiǎng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  ）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724128" y="1203598"/>
            <a:ext cx="335758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血</a:t>
            </a:r>
          </a:p>
        </p:txBody>
      </p:sp>
      <p:sp>
        <p:nvSpPr>
          <p:cNvPr id="18" name="左大括号 17"/>
          <p:cNvSpPr/>
          <p:nvPr/>
        </p:nvSpPr>
        <p:spPr>
          <a:xfrm>
            <a:off x="6300192" y="1059582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6660232" y="771550"/>
            <a:ext cx="335758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  ）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660232" y="1779662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xuè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  ）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979712" y="3003798"/>
            <a:ext cx="335758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</a:p>
        </p:txBody>
      </p:sp>
      <p:sp>
        <p:nvSpPr>
          <p:cNvPr id="23" name="左大括号 22"/>
          <p:cNvSpPr/>
          <p:nvPr/>
        </p:nvSpPr>
        <p:spPr>
          <a:xfrm>
            <a:off x="2555776" y="2859782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2915816" y="2571750"/>
            <a:ext cx="335758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  ）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915816" y="3579862"/>
            <a:ext cx="335758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huò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  ）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724128" y="3003798"/>
            <a:ext cx="335758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</a:t>
            </a:r>
          </a:p>
        </p:txBody>
      </p:sp>
      <p:sp>
        <p:nvSpPr>
          <p:cNvPr id="33" name="左大括号 32"/>
          <p:cNvSpPr/>
          <p:nvPr/>
        </p:nvSpPr>
        <p:spPr>
          <a:xfrm>
            <a:off x="6300192" y="2859782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6660232" y="2571750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xiāng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）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660232" y="3579862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xiàng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）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355976" y="185167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勉强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596336" y="843558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血淋淋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740352" y="185167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血汗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923928" y="264375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和气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139952" y="365187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和面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028384" y="264375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相似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028384" y="365187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丞相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/>
      <p:bldP spid="9" grpId="0"/>
      <p:bldP spid="13" grpId="0"/>
      <p:bldP spid="14" grpId="0" animBg="1"/>
      <p:bldP spid="16" grpId="0"/>
      <p:bldP spid="17" grpId="0"/>
      <p:bldP spid="18" grpId="0" animBg="1"/>
      <p:bldP spid="19" grpId="0"/>
      <p:bldP spid="20" grpId="0"/>
      <p:bldP spid="22" grpId="0"/>
      <p:bldP spid="23" grpId="0" animBg="1"/>
      <p:bldP spid="24" grpId="0"/>
      <p:bldP spid="26" grpId="0"/>
      <p:bldP spid="32" grpId="0"/>
      <p:bldP spid="33" grpId="0" animBg="1"/>
      <p:bldP spid="34" grpId="0"/>
      <p:bldP spid="35" grpId="0"/>
      <p:bldP spid="27" grpId="0"/>
      <p:bldP spid="28" grpId="0"/>
      <p:bldP spid="30" grpId="0"/>
      <p:bldP spid="31" grpId="0"/>
      <p:bldP spid="36" grpId="0"/>
      <p:bldP spid="37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0"/>
            <a:ext cx="7776864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四、你能给带点的词换一个词语而不改变句子的意思吗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5536" y="1173182"/>
            <a:ext cx="835292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这么重的伤势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只有军人才能这样从容镇定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	  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　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他越来越使劲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崭新的白床单居然被抓破了。	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　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沃克医生的目光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柔和下来。	            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沃克医生的脸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浮现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慈祥的神情。	  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　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沃克医生肃然起敬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啊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川东支队的将领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久仰久仰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认识你很荣幸。”	                                           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148064" y="1563638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36096" y="1563638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1" name="TextBox 9"/>
          <p:cNvSpPr txBox="1"/>
          <p:nvPr/>
        </p:nvSpPr>
        <p:spPr>
          <a:xfrm>
            <a:off x="5724128" y="1563638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2" name="TextBox 9"/>
          <p:cNvSpPr txBox="1"/>
          <p:nvPr/>
        </p:nvSpPr>
        <p:spPr>
          <a:xfrm>
            <a:off x="6012160" y="1563638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3" name="TextBox 9"/>
          <p:cNvSpPr txBox="1"/>
          <p:nvPr/>
        </p:nvSpPr>
        <p:spPr>
          <a:xfrm>
            <a:off x="4499992" y="2139702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4" name="TextBox 9"/>
          <p:cNvSpPr txBox="1"/>
          <p:nvPr/>
        </p:nvSpPr>
        <p:spPr>
          <a:xfrm>
            <a:off x="4860032" y="2139702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5" name="TextBox 9"/>
          <p:cNvSpPr txBox="1"/>
          <p:nvPr/>
        </p:nvSpPr>
        <p:spPr>
          <a:xfrm>
            <a:off x="2915816" y="2643758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6" name="TextBox 9"/>
          <p:cNvSpPr txBox="1"/>
          <p:nvPr/>
        </p:nvSpPr>
        <p:spPr>
          <a:xfrm>
            <a:off x="3203848" y="2643758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7" name="TextBox 9"/>
          <p:cNvSpPr txBox="1"/>
          <p:nvPr/>
        </p:nvSpPr>
        <p:spPr>
          <a:xfrm>
            <a:off x="3849070" y="3214692"/>
            <a:ext cx="577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8" name="TextBox 9"/>
          <p:cNvSpPr txBox="1"/>
          <p:nvPr/>
        </p:nvSpPr>
        <p:spPr>
          <a:xfrm>
            <a:off x="4209110" y="3214692"/>
            <a:ext cx="577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9" name="TextBox 9"/>
          <p:cNvSpPr txBox="1"/>
          <p:nvPr/>
        </p:nvSpPr>
        <p:spPr>
          <a:xfrm>
            <a:off x="467544" y="4299942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20" name="TextBox 9"/>
          <p:cNvSpPr txBox="1"/>
          <p:nvPr/>
        </p:nvSpPr>
        <p:spPr>
          <a:xfrm>
            <a:off x="755576" y="4299942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020272" y="120359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从容不迫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80312" y="170765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竟然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80312" y="2283718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温和　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80312" y="285978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慈爱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452320" y="401191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幸运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51520" y="699542"/>
            <a:ext cx="889248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手术台上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一向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的沃克医生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这次双手却有些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他额上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护士帮他擦了一次又一次。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这段文字选自课文《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作者是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在括号里填写恰当的词语是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              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“一次又一次”说明了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                          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这段话中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通过描写沃克医生的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反衬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出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1520" y="0"/>
            <a:ext cx="842493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五、按课文内容填空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并回答问题。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707904" y="177966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军神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28184" y="1779662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毕必成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211960" y="2355726"/>
            <a:ext cx="45127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从容镇定　颤抖　汗珠滚滚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04048" y="343584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紧张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491880" y="2931790"/>
            <a:ext cx="52341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手术给医生和病人的压力都很大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55576" y="4011910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刘伯承的镇定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1" grpId="0"/>
      <p:bldP spid="12" grpId="0"/>
      <p:bldP spid="14" grpId="0"/>
      <p:bldP spid="15" grpId="0"/>
      <p:bldP spid="10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261</Words>
  <Application>Microsoft Office PowerPoint</Application>
  <PresentationFormat>全屏显示(16:9)</PresentationFormat>
  <Paragraphs>114</Paragraphs>
  <Slides>9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126</cp:revision>
  <dcterms:created xsi:type="dcterms:W3CDTF">2018-12-06T02:32:00Z</dcterms:created>
  <dcterms:modified xsi:type="dcterms:W3CDTF">2019-12-18T02:22:02Z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