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71" r:id="rId3"/>
    <p:sldId id="258" r:id="rId4"/>
    <p:sldId id="259" r:id="rId5"/>
    <p:sldId id="291" r:id="rId6"/>
    <p:sldId id="292" r:id="rId7"/>
    <p:sldId id="298" r:id="rId8"/>
    <p:sldId id="290" r:id="rId9"/>
    <p:sldId id="294" r:id="rId10"/>
    <p:sldId id="297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270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63238"/>
            <a:ext cx="264320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611849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第十五课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15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自相矛盾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一、给加点的字注音。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24" y="923290"/>
            <a:ext cx="7926731" cy="258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自相矛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其人弗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能应也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楚人有鬻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盾与矛者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盾之坚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物莫能陷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也。”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28860" y="1000114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máo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9058" y="104839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dùn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00298" y="164305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80165" y="228599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86446" y="228599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65653" y="292894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wú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14876" y="2905786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xiàn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00232" y="1357304"/>
            <a:ext cx="18389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        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00232" y="1977092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57422" y="2643188"/>
            <a:ext cx="58400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                        ·                     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86248" y="3357568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二、解释下列字。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24" y="923290"/>
            <a:ext cx="7926731" cy="258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85918" y="107155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85918" y="169134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85918" y="2334282"/>
            <a:ext cx="1906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85918" y="292894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  <p:bldP spid="14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20" y="331759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三、翻译下列句子。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346" y="831825"/>
            <a:ext cx="892965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以子之矛陷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子之盾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何如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其人弗能应也。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	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夫不可陷之盾与无不陷之矛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不可同世而立。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	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8596" y="1663668"/>
            <a:ext cx="835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有人说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用你的矛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去刺你的盾牌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会怎么样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这个卖东西的人不能够回应了。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5" y="3475031"/>
            <a:ext cx="81439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那不能被刺穿的盾牌和没有不能刺穿的矛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是不可能同时存在的。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20" y="331759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四、根据课文填空。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346" y="831825"/>
            <a:ext cx="921543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自相矛盾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　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自相矛盾”的意思是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自相矛盾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我懂得了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86182" y="857238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韩非子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00958" y="857238"/>
            <a:ext cx="1357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韩非子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2119968"/>
            <a:ext cx="6929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指一个人说话行动前后抵触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不一致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3405852"/>
            <a:ext cx="607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说话做事要考虑周到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不要前后抵触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13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2876" y="1078178"/>
            <a:ext cx="892971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楚人有鬻盾与矛者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誉之曰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吾盾之坚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物莫能陷也。”又誉其矛曰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吾矛之利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于物无不陷也。”或曰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以子之矛陷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子之盾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何如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其人弗能应也。夫不可陷之盾与无不陷之矛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不可同世而立。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844" y="514591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346" y="357172"/>
            <a:ext cx="892965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这段文字选自课文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下列加点词语解释不正确的一项是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称赞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之曰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吾矛之利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于物无不陷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穿透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57620" y="357172"/>
            <a:ext cx="19775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自相矛盾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72330" y="114299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2071684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5918" y="2714626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57632" y="3357568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8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346" y="466881"/>
            <a:ext cx="892965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其人弗能应也”的原因是什么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 	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如果你是这个人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你会怎样推销你的矛和盾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	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8596" y="1260453"/>
            <a:ext cx="7215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因为他把自己的矛和盾都夸大到了一个绝对的程度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使自己不能自圆其说。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3044143"/>
            <a:ext cx="78581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推销矛和盾时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我会找一个不够锋利的矛和这个作对比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推销盾牌时我也会找一个不如这个坚固的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以此来凸显矛的锋利和盾牌的坚固。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367</Words>
  <Application>WPS 演示</Application>
  <PresentationFormat>全屏显示(16:9)</PresentationFormat>
  <Paragraphs>85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204</cp:revision>
  <dcterms:created xsi:type="dcterms:W3CDTF">2018-12-06T02:32:00Z</dcterms:created>
  <dcterms:modified xsi:type="dcterms:W3CDTF">2019-12-18T03:16:59Z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