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3"/>
  </p:notesMasterIdLst>
  <p:sldIdLst>
    <p:sldId id="271" r:id="rId3"/>
    <p:sldId id="258" r:id="rId4"/>
    <p:sldId id="259" r:id="rId5"/>
    <p:sldId id="291" r:id="rId6"/>
    <p:sldId id="292" r:id="rId7"/>
    <p:sldId id="290" r:id="rId8"/>
    <p:sldId id="296" r:id="rId9"/>
    <p:sldId id="294" r:id="rId10"/>
    <p:sldId id="297" r:id="rId11"/>
    <p:sldId id="272" r:id="rId12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xmlns="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309" autoAdjust="0"/>
    <p:restoredTop sz="94660"/>
  </p:normalViewPr>
  <p:slideViewPr>
    <p:cSldViewPr>
      <p:cViewPr varScale="1">
        <p:scale>
          <a:sx n="65" d="100"/>
          <a:sy n="65" d="100"/>
        </p:scale>
        <p:origin x="-108" y="-216"/>
      </p:cViewPr>
      <p:guideLst>
        <p:guide orient="horz" pos="1620"/>
        <p:guide pos="2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五年级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下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5720" y="163238"/>
            <a:ext cx="2357454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611849" y="915566"/>
            <a:ext cx="2031325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第十六课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2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762321" y="2014178"/>
              <a:ext cx="658393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16</a:t>
              </a:r>
              <a:endParaRPr 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6" y="2195048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田忌赛马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3286130"/>
            <a:ext cx="1472911" cy="1586211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7158" y="285734"/>
            <a:ext cx="48526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一、写出下面词语的反义词。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57224" y="923290"/>
            <a:ext cx="7926731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赏识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明白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5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着急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好奇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5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猜测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信任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43174" y="1000114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轻视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786578" y="1071552"/>
            <a:ext cx="10001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643174" y="1643056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镇定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715140" y="1714494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冷漠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643174" y="2262844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确定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737817" y="2309152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怀疑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7158" y="285734"/>
            <a:ext cx="79191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二、根据课文内容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下列说法错误的一项是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57224" y="923290"/>
            <a:ext cx="7926731" cy="3223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田忌欣赏孙膑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很信任他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所以决定全听他的办法赛马。</a:t>
            </a:r>
          </a:p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田忌认为马的脚力都可分为三等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只要更换更好的马比赛就可以赢。</a:t>
            </a:r>
          </a:p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孙膑通过观看比赛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分析后想出了获胜的对策。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215206" y="285734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85720" y="142858"/>
            <a:ext cx="50930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三、选出搭配有误的一项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14346" y="642924"/>
            <a:ext cx="8929654" cy="2601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介绍商品　谱写乐曲　舒展枝叶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捐献图书　推举新书　借阅图书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召开会议　讨论问题　交流思想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回忆往事　认识世界　安排顺序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572000" y="191142"/>
            <a:ext cx="22145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42876" y="777883"/>
            <a:ext cx="8929718" cy="3622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第一场</a:t>
            </a:r>
            <a:r>
              <a:rPr lang="en-US" altLang="zh-CN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田忌先用下等马对齐威王的上等马</a:t>
            </a:r>
            <a:r>
              <a:rPr lang="en-US" altLang="zh-CN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齐威王的马遥遥领先。田忌输了</a:t>
            </a:r>
            <a:r>
              <a:rPr lang="en-US" altLang="zh-CN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但他不动声色</a:t>
            </a:r>
            <a:r>
              <a:rPr lang="en-US" altLang="zh-CN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一点儿都不着急。</a:t>
            </a:r>
          </a:p>
          <a:p>
            <a:pPr>
              <a:lnSpc>
                <a:spcPct val="150000"/>
              </a:lnSpc>
            </a:pPr>
            <a:r>
              <a:rPr lang="zh-CN" altLang="en-US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接着</a:t>
            </a:r>
            <a:r>
              <a:rPr lang="en-US" altLang="zh-CN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第二场比赛开始了。田忌用上等马对齐威王的中等马</a:t>
            </a:r>
            <a:r>
              <a:rPr lang="en-US" altLang="zh-CN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胜了第二场。田忌微微一笑。</a:t>
            </a:r>
          </a:p>
          <a:p>
            <a:pPr>
              <a:lnSpc>
                <a:spcPct val="150000"/>
              </a:lnSpc>
            </a:pPr>
            <a:r>
              <a:rPr lang="zh-CN" altLang="en-US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第三</a:t>
            </a:r>
            <a:r>
              <a:rPr lang="zh-CN" altLang="en-US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场</a:t>
            </a:r>
            <a:r>
              <a:rPr lang="en-US" altLang="zh-CN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田忌用中等马对齐威王的下等马</a:t>
            </a:r>
            <a:r>
              <a:rPr lang="en-US" altLang="zh-CN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又胜了一场。田忌满意地笑了。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42844" y="214296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四、课内阅读。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85720" y="520791"/>
            <a:ext cx="8286808" cy="3022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比赛</a:t>
            </a:r>
            <a:r>
              <a:rPr lang="zh-CN" altLang="en-US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结束了。田忌胜两场输一场</a:t>
            </a:r>
            <a:r>
              <a:rPr lang="en-US" altLang="zh-CN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赢了齐威王。</a:t>
            </a:r>
          </a:p>
          <a:p>
            <a:pPr>
              <a:lnSpc>
                <a:spcPct val="150000"/>
              </a:lnSpc>
            </a:pPr>
            <a:r>
              <a:rPr lang="zh-CN" altLang="en-US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齐</a:t>
            </a:r>
            <a:r>
              <a:rPr lang="zh-CN" altLang="en-US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威王好奇地问田忌</a:t>
            </a:r>
            <a:r>
              <a:rPr lang="en-US" altLang="zh-CN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en-US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你这样安排马的出场顺序</a:t>
            </a:r>
            <a:r>
              <a:rPr lang="en-US" altLang="zh-CN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是不是有人给你出谋划策了</a:t>
            </a:r>
            <a:r>
              <a:rPr lang="en-US" altLang="zh-CN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?”</a:t>
            </a:r>
          </a:p>
          <a:p>
            <a:pPr>
              <a:lnSpc>
                <a:spcPct val="150000"/>
              </a:lnSpc>
            </a:pPr>
            <a:r>
              <a:rPr lang="zh-CN" altLang="en-US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于是</a:t>
            </a:r>
            <a:r>
              <a:rPr lang="en-US" altLang="zh-CN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田忌向齐威王引荐了孙膑。后来</a:t>
            </a:r>
            <a:r>
              <a:rPr lang="en-US" altLang="zh-CN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齐威王任命孙膑为军师。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14346" y="357172"/>
            <a:ext cx="8929654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孙膑给田忌的办法是什么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如何赢得比赛的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28662" y="1285866"/>
            <a:ext cx="7572428" cy="25766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办法是让下等马对上等马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上等马对中等马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中等马对下等马。孙膑通过观察发现马的脚力相差不多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而且能分成上、中、下三等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于是利用等级关系三局两胜取得比赛最后的胜利。 	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14346" y="466881"/>
            <a:ext cx="8929654" cy="2601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从“齐威王任命孙膑为军师”可以看出齐威王是一个怎样的人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读了这个故事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你受到了什么启发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0034" y="1857370"/>
            <a:ext cx="80724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说明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齐威王也是一位惜才之人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懂得知人善用。 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42910" y="3000378"/>
            <a:ext cx="735805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遇到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事情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要懂得变通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寻找创新的解决途径和方法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才能成功。 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4" grpId="0"/>
      <p:bldP spid="1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</TotalTime>
  <Words>320</Words>
  <Application>WPS 演示</Application>
  <PresentationFormat>全屏显示(16:9)</PresentationFormat>
  <Paragraphs>59</Paragraphs>
  <Slides>10</Slides>
  <Notes>10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192</cp:revision>
  <dcterms:created xsi:type="dcterms:W3CDTF">2018-12-06T02:32:00Z</dcterms:created>
  <dcterms:modified xsi:type="dcterms:W3CDTF">2019-12-18T03:23:58Z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