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73" r:id="rId6"/>
    <p:sldId id="293" r:id="rId7"/>
    <p:sldId id="260" r:id="rId8"/>
    <p:sldId id="294" r:id="rId9"/>
    <p:sldId id="289" r:id="rId10"/>
    <p:sldId id="295" r:id="rId11"/>
    <p:sldId id="290" r:id="rId12"/>
    <p:sldId id="296" r:id="rId13"/>
    <p:sldId id="287" r:id="rId14"/>
    <p:sldId id="276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962275"/>
            <a:ext cx="79296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“你逃不了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孩子一边追赶一边喊。猴子还不时回过头来逗孩子生气。爬到了桅杆的顶端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它用后脚钩住绳子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把帽子挂在最高的那根横木的一头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然后坐在桅杆的顶端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扭着身子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牙咧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嘴做着怪样。横木的一头离桅杆一米多。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40545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428610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孩子气极了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他的手放开了绳子和桅杆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张开胳膊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摇摇晃晃地走上横木去取帽子。这时候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甲板上的水手全都吓呆了。孩子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一失足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直摔到甲板上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他走到横木那头拿到了帽子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难以回转身来。有个人吓得大叫了一声。孩子听到叫声往下一望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两条腿不由得发起抖来。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71486"/>
            <a:ext cx="8501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这段文字选自课文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在括号里填上合适的关联词语。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000496" y="6912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跳水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8596" y="1928808"/>
            <a:ext cx="81439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只要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一失足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直摔到甲板上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就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即使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他走到横木那头拿到了帽子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也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难以回转身来。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656" y="247895"/>
            <a:ext cx="857262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文中哪句话写出了孩子的处境十分危险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你认为孩子走到这样危险境地的根本原因是什么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094" y="1071552"/>
            <a:ext cx="7715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孩子只要一失足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直摔到甲板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命了。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96" y="2285998"/>
            <a:ext cx="7715368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猴子的挑衅和水手们的哄笑使孩子的自尊心受到了严重的打击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使孩子失去了理智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渐渐走向了危险的境地。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163238"/>
            <a:ext cx="2714644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42910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跳　水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53431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一、选择合适的量词填在括号里。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642924"/>
            <a:ext cx="7926731" cy="3852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艘　颗　顶　只　条　支　根　双　块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帽子　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猴子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横木	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甲板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帆船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炮弹	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绳子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71604" y="1400401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8925" y="1423555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2043343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248" y="1995059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2843" y="2686285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6248" y="2686285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1604" y="3329227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6248" y="3329227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71604" y="3972169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142990"/>
            <a:ext cx="664373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艘（      ）                      撕（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搜（      ）                      嘶（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航（      ）                      咧（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抗（      ）                      冽（     ）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组词语。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785786" y="1500180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785786" y="3429006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4714877" y="1500180"/>
            <a:ext cx="214314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4740595" y="3429006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594281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94281" y="192880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搜救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72132" y="12627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撕咬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72132" y="190565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嘶哑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1604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航行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71604" y="38344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23371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23371" y="38344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凛冽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142990"/>
            <a:ext cx="664373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瞄（      ）                      桅（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描（      ）                      脆（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唬（      ）                      鸥（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虎（      ）                      欧（     ）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左大括号 10"/>
          <p:cNvSpPr/>
          <p:nvPr/>
        </p:nvSpPr>
        <p:spPr>
          <a:xfrm>
            <a:off x="785786" y="1500180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785786" y="3429006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4714877" y="1500180"/>
            <a:ext cx="214314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4740595" y="3429006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594281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瞄准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94281" y="192880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72132" y="12627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桅杆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72132" y="190565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1604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71604" y="38344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23371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23371" y="38344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1033713"/>
            <a:ext cx="8501122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的大海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的猴子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的桅杆　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的孩子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的水手　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的船长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7689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三、结合课文内容填空。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472" y="114299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风平浪静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4810" y="119127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1785932"/>
            <a:ext cx="2120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哭笑不得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472" y="24771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37487" y="2428874"/>
            <a:ext cx="2120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571486"/>
            <a:ext cx="8501122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猴子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撕得更凶了。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他走到横木那头拿到了帽子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难以回转身来。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猴子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知道大家拿它取乐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更加放肆起来。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一失足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他直摔到甲板上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没有命了。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19114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四、填写关联词语。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57290" y="7143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23107" y="71436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3573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135730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26200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72132" y="2620034"/>
            <a:ext cx="2120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39059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6512" y="3929072"/>
            <a:ext cx="2120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1037102"/>
            <a:ext cx="87154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常常坐在小院里观赏星空。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你去劝劝他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过去的往事就不必再提了。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53703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五、修改病句。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72" y="182292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我常常坐在小院里观赏星空。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472" y="308565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你去劝劝他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往事就不必再提了。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500048"/>
            <a:ext cx="8715436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通过老师和家长的帮助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逐步养成了良好的学习习惯。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	</a:t>
            </a:r>
          </a:p>
          <a:p>
            <a:pPr>
              <a:lnSpc>
                <a:spcPct val="150000"/>
              </a:lnSpc>
              <a:spcBef>
                <a:spcPts val="300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指南针、造纸术、火药、印刷术是我国的四大发明之一。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0034" y="1285866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通过老师和家长的帮助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他逐步养成了良好的学习习惯。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596" y="3429006"/>
            <a:ext cx="8715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指南针、造纸术、火药、印刷术是我国的四大发明。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373</Words>
  <Application>WPS 演示</Application>
  <PresentationFormat>全屏显示(16:9)</PresentationFormat>
  <Paragraphs>119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207</cp:revision>
  <dcterms:created xsi:type="dcterms:W3CDTF">2018-12-06T02:32:00Z</dcterms:created>
  <dcterms:modified xsi:type="dcterms:W3CDTF">2019-12-18T05:24:08Z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