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95" r:id="rId8"/>
    <p:sldId id="291" r:id="rId9"/>
    <p:sldId id="289" r:id="rId10"/>
    <p:sldId id="296" r:id="rId11"/>
    <p:sldId id="294" r:id="rId12"/>
    <p:sldId id="287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545097"/>
            <a:ext cx="821537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写出下面几种动物的叫声。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　　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28662" y="133415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哞哞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43240" y="128586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叽叽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8662" y="1928808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嘶嘶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4678" y="192880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咩咩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395443"/>
            <a:ext cx="850112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忘记”一词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一般用于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可文中写到“马也忘记了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这种写作手法称为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这样写的好处是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 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文中是按由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再至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来描写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　   　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的景色。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76877" y="42861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29256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1714494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使所写的事物更加生动、具体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43174" y="24288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2344" y="240572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57818" y="240572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72" y="2928940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牧场夜晚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7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63238"/>
            <a:ext cx="292892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754725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19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牧场之国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71420"/>
            <a:ext cx="5657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一、连线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给生字选择正确的读音。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2285984" y="857238"/>
            <a:ext cx="2643206" cy="57150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7" y="659060"/>
            <a:ext cx="3929090" cy="391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2" name="直接连接符 21"/>
          <p:cNvCxnSpPr/>
          <p:nvPr/>
        </p:nvCxnSpPr>
        <p:spPr>
          <a:xfrm>
            <a:off x="2214546" y="1357304"/>
            <a:ext cx="2714644" cy="15001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214546" y="857238"/>
            <a:ext cx="2714644" cy="10001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214546" y="2357436"/>
            <a:ext cx="2714644" cy="10001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214546" y="2857502"/>
            <a:ext cx="2714644" cy="15716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2214546" y="1928808"/>
            <a:ext cx="2714644" cy="15001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285984" y="3929072"/>
            <a:ext cx="2643206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2214546" y="2428874"/>
            <a:ext cx="2714644" cy="192882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2910" y="571486"/>
            <a:ext cx="8501090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的低地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的原野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的光芒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的小鸡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的奶牛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的骏马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-18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二、在括号里填上合适的词语。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7224" y="7143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5786" y="133415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辽阔无垠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197709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24" y="262003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成千上万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2929" y="326297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严肃沉默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025" y="39059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7" grpId="0"/>
      <p:bldP spid="24" grpId="0"/>
      <p:bldP spid="9" grpId="0"/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898898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牛群吃草时非常专注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有时战立不动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仿佛正在思考着什么。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除了深深的野草遮淹着的运河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没有什么能够阻挡它们飞驰到远方。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34207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三、改正下列句子中的错别字。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57422" y="1643056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6116" y="2928940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3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898898"/>
            <a:ext cx="850112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到了旁晚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才看见有人架着小船过来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坐上小板凳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给严肃沉末的奶牛济奶。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                         )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金色的晚霞捕在西天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远处禺尔传来气笛声。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86248" y="1571618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傍　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驾　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1604" y="3334414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　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　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898898"/>
            <a:ext cx="87868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神情举止、姿态风度端正庄严。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指悠闲的样子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内心感到非常满足。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形容面积很大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看不到边。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用尽目力向远处看。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000760" y="100011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仪态端庄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68" y="334018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四、根据意思写词语。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00892" y="164305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悠然自得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228599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辽阔无垠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4810" y="292894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极目远眺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/>
      <p:bldP spid="13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714362"/>
            <a:ext cx="87154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比喻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拟人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排比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反问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是水之国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花之国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也是牧场之国。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极目远眺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四周全是丝绒般的碧绿草原。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长毛山羊在绿草地上安闲地欣赏着这属于它们自己的王国。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难道荷兰不是欧洲的花园吗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214296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五、给下列语句选择正确的修辞手法。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72330" y="147702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01024" y="211996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5918" y="340585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0694" y="404879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  <p:bldP spid="16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898898"/>
            <a:ext cx="871543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最后一抹晚霞也渐渐消失了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整个天地都暗了下来。狗不叫了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圈里的牛也不再发出哞哞声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马也忘记了踢马房的挡板。沉睡的牲畜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无声的低地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漆黑的夜晚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只有远处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的几座灯塔在闪烁着微弱的光芒。这就是真正的荷兰。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39883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307</Words>
  <Application>WPS 演示</Application>
  <PresentationFormat>全屏显示(16:9)</PresentationFormat>
  <Paragraphs>88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247</cp:revision>
  <dcterms:created xsi:type="dcterms:W3CDTF">2018-12-06T02:32:00Z</dcterms:created>
  <dcterms:modified xsi:type="dcterms:W3CDTF">2019-12-18T05:54:25Z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