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60" r:id="rId7"/>
    <p:sldId id="291" r:id="rId8"/>
    <p:sldId id="289" r:id="rId9"/>
    <p:sldId id="294" r:id="rId10"/>
    <p:sldId id="290" r:id="rId11"/>
    <p:sldId id="287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27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214296"/>
            <a:ext cx="8501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在文中找出下列词语的近义词。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古埃及人在哪些方面取得了很高的成就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85984" y="97696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成就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5984" y="16430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3214692"/>
            <a:ext cx="8501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天文学、数学、几何学、地理学等方面。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163238"/>
            <a:ext cx="2857519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754725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20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金 字 塔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71420"/>
            <a:ext cx="5657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一、连线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给生字选择正确的读音。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535923"/>
            <a:ext cx="4143387" cy="396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直接连接符 11"/>
          <p:cNvCxnSpPr/>
          <p:nvPr/>
        </p:nvCxnSpPr>
        <p:spPr>
          <a:xfrm>
            <a:off x="2643174" y="857238"/>
            <a:ext cx="3143272" cy="92869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714612" y="1357304"/>
            <a:ext cx="2928958" cy="242889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928926" y="1928808"/>
            <a:ext cx="2714644" cy="228601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500298" y="857238"/>
            <a:ext cx="3143272" cy="14287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928926" y="1285866"/>
            <a:ext cx="2786082" cy="15001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714612" y="2285998"/>
            <a:ext cx="2928958" cy="100013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500298" y="3286130"/>
            <a:ext cx="3143272" cy="50006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643174" y="2786064"/>
            <a:ext cx="3071834" cy="15001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2910" y="571486"/>
            <a:ext cx="8501090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雄浑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精湛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惊叹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写反义词。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雄浑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神奇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锋利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-18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二、按要求写词语。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00166" y="13341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80363" y="13341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0166" y="197709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辽阔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80363" y="197709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1604" y="326297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肤浅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6248" y="326297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纤巧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2843" y="39059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平常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08925" y="39059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滞钝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7" grpId="0"/>
      <p:bldP spid="24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898898"/>
            <a:ext cx="8501122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的夕阳　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的色调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的画卷　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的风采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的珍宝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的遐想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34207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三、在括号里填上合适的词语。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4149" y="10483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4744" y="104839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耀眼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6826" y="16430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4744" y="164305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34" y="228599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熠熠发光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472" y="292894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3" grpId="0"/>
      <p:bldP spid="9" grpId="0"/>
      <p:bldP spid="12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898898"/>
            <a:ext cx="87868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金字塔真高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大约有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146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弟弟真高兴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我们的祖国真辽阔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       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43174" y="1571618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高兴得一蹦三尺高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68" y="334018"/>
            <a:ext cx="4939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把句子写具体些。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14744" y="2206499"/>
            <a:ext cx="4695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万平方千米的国土面积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822788"/>
            <a:ext cx="87154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举世闻名的胡夫金字塔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塔底面积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塔现高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塔基现边长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32272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五、填空。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43504" y="92867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1571618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万立方米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1571618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万平方米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3042" y="214312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年久风化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4876" y="2143122"/>
            <a:ext cx="1714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2786064"/>
            <a:ext cx="1714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4" grpId="0"/>
      <p:bldP spid="15" grpId="0"/>
      <p:bldP spid="16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2844" y="-44634"/>
            <a:ext cx="821537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古埃及、古印度、古巴比伦、中国是四大文明古国。勤劳勇敢的四大文明古国人民创造了令人惊叹的伟大文明。说到中国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人们必然会想到举世闻名的建筑“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　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说到埃及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人们又必然会想到同样举世闻名的建筑“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除了金字塔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古埃及人还有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等多种令人惊叹的建筑成就。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57290" y="185737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万里长城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8992" y="2500312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金字塔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00562" y="3237846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石窟陵墓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64" y="323784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681195"/>
            <a:ext cx="7929618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几千年前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古埃及人就已经在天文学、数学、几何学、地理学等方面取得了很高的成就。比如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在天文历法方面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他们将一年定为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并规定每年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天作为节日。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11970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307</Words>
  <Application>WPS 演示</Application>
  <PresentationFormat>全屏显示(16:9)</PresentationFormat>
  <Paragraphs>84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232</cp:revision>
  <dcterms:created xsi:type="dcterms:W3CDTF">2018-12-06T02:32:00Z</dcterms:created>
  <dcterms:modified xsi:type="dcterms:W3CDTF">2019-12-18T07:31:02Z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