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91" r:id="rId8"/>
    <p:sldId id="289" r:id="rId9"/>
    <p:sldId id="293" r:id="rId10"/>
    <p:sldId id="290" r:id="rId11"/>
    <p:sldId id="287" r:id="rId12"/>
    <p:sldId id="276" r:id="rId13"/>
    <p:sldId id="292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5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571486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判断下面的说法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对的打“√”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错的打“✕”。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君”与“夫子”都是对人的尊称。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句中的“家禽”和现在的“家禽”意思一样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072330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910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720" y="500048"/>
            <a:ext cx="857262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文章的第一句话点明了人物及其特点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杨氏之子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中哪一句可以看出孔君平与杨氏子很熟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	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596" y="1214428"/>
            <a:ext cx="171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总领全文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57290" y="3143254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父不在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乃呼儿出。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656" y="478128"/>
            <a:ext cx="857262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你认为杨氏之子的回答妙在哪里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094" y="1331891"/>
            <a:ext cx="82868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孔君平看到杨梅就联想到孩子的姓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而杨氏之子并没有被难倒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以孔君平的姓联想到孔雀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更妙的是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杨氏之子并没有生硬地回答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而是采用了否定方式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既表现了应有的礼貌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又表达了“既然孔雀不是你家的鸟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杨梅岂是我家的果”的意思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婉转对答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使孔君平无言以对。 	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470" y="142858"/>
            <a:ext cx="328611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500034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杨氏之子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4939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结合语境写词语。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3290"/>
            <a:ext cx="7926731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茅以升是我国著名的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qiáo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liáng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他有很高的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用自己的知识给人们带来了恩惠。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9322" y="10483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171449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2910" y="1142990"/>
            <a:ext cx="85010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粱国杨氏子九岁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甚聪惠。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为设果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果有扬梅。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儿应声答曰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末闻孔雀是夫子家禽。”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8573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二、改正下列句子中的错别字。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05571" y="126271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29124" y="190565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86644" y="2548596"/>
            <a:ext cx="1477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7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747961"/>
            <a:ext cx="850112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课题“杨氏之子”的意思是梁国姓杨的一家的孩子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梁国杨氏子九岁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甚聪惠”是全文的中心句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未闻”中的“未”的意思是还没有开始。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191142"/>
            <a:ext cx="7072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三、判断对错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对的打“√”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错的打“✕”。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910" y="150018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278606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52263" y="3439451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898898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儿曰。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指以示儿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曰。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是夫子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家禽。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是夫子家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禽。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86248" y="1651117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68" y="334018"/>
            <a:ext cx="8422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四、读下面的句子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在停顿恰当的句子后面画“√”。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69798" y="293700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822788"/>
            <a:ext cx="87154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孔君平诣其父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父不在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乃呼儿出。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　                 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 </a:t>
            </a: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322722"/>
            <a:ext cx="7093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五、先解释带点的词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再写出整句话的意思。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786" y="161990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拜访。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6248" y="161990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4414" y="2260585"/>
            <a:ext cx="728667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孔君平来拜访他的父亲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父亲不在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于是就叫这个孩子出来。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642924"/>
            <a:ext cx="87154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孔指以示儿曰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此是君家果。”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　       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 </a:t>
            </a: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00100" y="1405588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6248" y="135730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728" y="2000246"/>
            <a:ext cx="728667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孔君平指着杨梅给孩子看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这是你家的水果。”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681195"/>
            <a:ext cx="84296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梁国杨氏子九岁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。孔君平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父不在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乃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。为设果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果有杨梅。孔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”儿应声答曰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未闻孔雀是夫子家禽。”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补充原文。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119704"/>
            <a:ext cx="42210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六、回忆课文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57554" y="78580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甚聪惠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78580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诣其父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0" y="1428742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呼儿出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1428742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指以示儿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2048530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君家果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450</Words>
  <Application>WPS 演示</Application>
  <PresentationFormat>全屏显示(16:9)</PresentationFormat>
  <Paragraphs>88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210</cp:revision>
  <dcterms:created xsi:type="dcterms:W3CDTF">2018-12-06T02:32:00Z</dcterms:created>
  <dcterms:modified xsi:type="dcterms:W3CDTF">2019-11-22T01:19:12Z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