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9" r:id="rId8"/>
    <p:sldId id="287" r:id="rId9"/>
    <p:sldId id="290" r:id="rId10"/>
    <p:sldId id="276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70" y="163238"/>
            <a:ext cx="321467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00034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童年的发现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57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0715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16913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3174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4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500180"/>
            <a:ext cx="664373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小学　中学　大学　学校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杏花　雪花　荷花　菊花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小稻　小麦　粮食　玉米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沙发　茶几　衣柜　家具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二、把下面每组词中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不是一类的词用“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”画出来。 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500562" y="2143122"/>
            <a:ext cx="7143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57422" y="2786064"/>
            <a:ext cx="7143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28992" y="3427418"/>
            <a:ext cx="7143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00562" y="4071948"/>
            <a:ext cx="7143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00048"/>
            <a:ext cx="835824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我的家乡是山东人。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麦子已经成熟了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真是丰收在望。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经过一个学期的努力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他改进了自己的缺点。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7142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三、用修改符号修改病句。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928676"/>
            <a:ext cx="361874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276" y="2071684"/>
            <a:ext cx="51298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500444"/>
            <a:ext cx="4683889" cy="88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016490"/>
            <a:ext cx="1571636" cy="34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500048"/>
            <a:ext cx="835824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牛顿见了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觉得很奇怪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他想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这个苹果为什么会掉下来呢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)“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那一定是因为它太熟了。”他自言自语地说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可是为什么苹果只向地上落下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而没有向天上飞去呢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也不向左或右边抛开呢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牛顿是世界上有名的发明家。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牛顿发现了这个问题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便专心研究。后来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他终于发现了苹果向下落的秘密是因为地球有引力。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一天傍晚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他坐在苹果树下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忽然一个苹果从树上掉下来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落在他的身边。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54833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107155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42858"/>
            <a:ext cx="5798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四、排列下列这段话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把序号写在括号里。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207168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5717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357188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76523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我的发现起始于梦中飞行。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我对飞行是那样迷恋。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我们万分惊讶。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我的发现竟是如此简单明了。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我的脸由于困窘和羞愧一下子涨得通红。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19704"/>
            <a:ext cx="7093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将带点词的近义词写在括号里。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0166" y="111983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83280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4743" y="142745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痴迷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66049" y="207040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0760" y="271334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86710" y="333313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惭愧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86116" y="1762778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5984" y="240572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3048662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3714758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500048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的发现起始于梦中飞行。每天夜里做梦我都飞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我对飞行是那样迷恋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只要双脚一点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轻轻跃起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就能离开地面飞向空中。后来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我甚至学会了滑翔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在街道上空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在白桦树梢头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在青青的草地和澄澈的湖面上盘旋。我的身体是那样轻盈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可以随心所欲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运转自如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凭着双臂舒展和双腿弹动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似乎想去哪里就能飞到哪里。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”画出这段话的中心句。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9704"/>
            <a:ext cx="4221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六、阅读短文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14414" y="1141402"/>
            <a:ext cx="335758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247895"/>
            <a:ext cx="85726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作者梦中飞行到了哪些地方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读完这篇短文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你觉得作者是个怎样的孩子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094" y="928676"/>
            <a:ext cx="771536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街道上空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在白桦树梢头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在青青的草地和澄澈的湖面上。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158" y="3097229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可以看出他是一个想象力十分丰富的孩子。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344</Words>
  <Application>WPS 演示</Application>
  <PresentationFormat>全屏显示(16:9)</PresentationFormat>
  <Paragraphs>85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157</cp:revision>
  <dcterms:created xsi:type="dcterms:W3CDTF">2018-12-06T02:32:00Z</dcterms:created>
  <dcterms:modified xsi:type="dcterms:W3CDTF">2019-11-22T01:23:21Z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