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271" r:id="rId3"/>
    <p:sldId id="258" r:id="rId4"/>
    <p:sldId id="259" r:id="rId5"/>
    <p:sldId id="273" r:id="rId6"/>
    <p:sldId id="260" r:id="rId7"/>
    <p:sldId id="289" r:id="rId8"/>
    <p:sldId id="290" r:id="rId9"/>
    <p:sldId id="291" r:id="rId10"/>
    <p:sldId id="292" r:id="rId11"/>
    <p:sldId id="276" r:id="rId12"/>
    <p:sldId id="293" r:id="rId13"/>
    <p:sldId id="285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69" d="100"/>
          <a:sy n="69" d="100"/>
        </p:scale>
        <p:origin x="-360" y="-10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五年级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11560" y="267494"/>
            <a:ext cx="73448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阅读课文片段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联系全文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用准确的词语填空。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的园子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的我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的祖父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的童年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187624" y="98757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漂亮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87624" y="163564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87624" y="228371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慈爱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87624" y="293179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美好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12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39552" y="339502"/>
            <a:ext cx="7344816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用“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”画出可以概括段落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主要内容的句子。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39552" y="1707654"/>
            <a:ext cx="35958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祖父铲地</a:t>
            </a:r>
            <a:r>
              <a:rPr lang="en-US" altLang="zh-CN" sz="28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我也铲地。</a:t>
            </a:r>
            <a:endParaRPr lang="zh-CN" altLang="en-US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552" y="2355726"/>
            <a:ext cx="74888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祖父就把锄头杆拔下来</a:t>
            </a:r>
            <a:r>
              <a:rPr lang="en-US" altLang="zh-CN" sz="28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让我单拿着那个锄头的“头”来铲。</a:t>
            </a:r>
            <a:endParaRPr lang="zh-CN" altLang="en-US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552" y="3723878"/>
            <a:ext cx="7488832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不过是伏在地上</a:t>
            </a:r>
            <a:r>
              <a:rPr lang="en-US" altLang="zh-CN" sz="28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用锄头乱钩一阵。</a:t>
            </a:r>
            <a:endParaRPr lang="zh-CN" altLang="en-US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12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907704" y="1203598"/>
            <a:ext cx="67687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文章结尾这样写道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我玩累了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就在房子底下找个阴凉的地方睡着了。不用枕头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不用席子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把草帽遮在脸上就睡了。”等“我”醒了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我”又闹出什么好玩的来呢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请你接着“我醒来了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继续往下写。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83568" y="195486"/>
            <a:ext cx="684076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五、写话练习。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20072" y="3795886"/>
            <a:ext cx="6480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略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6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祖父的园子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一、给带点的字选择正确的读音。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915566"/>
            <a:ext cx="856895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蚂蚱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 啃果树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kěnɡ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kěn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蚌壳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bènɡ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bànɡ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	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拔出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樱桃树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yīnɡ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yīn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	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倭瓜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wō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ǎi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59632" y="141962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48264" y="141962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55776" y="2715766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36096" y="2715766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827584" y="141962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4644008" y="141962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467544" y="264375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6" name="TextBox 9"/>
          <p:cNvSpPr txBox="1"/>
          <p:nvPr/>
        </p:nvSpPr>
        <p:spPr>
          <a:xfrm>
            <a:off x="4644008" y="264375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7" name="TextBox 9"/>
          <p:cNvSpPr txBox="1"/>
          <p:nvPr/>
        </p:nvSpPr>
        <p:spPr>
          <a:xfrm>
            <a:off x="467544" y="393990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8" name="TextBox 9"/>
          <p:cNvSpPr txBox="1"/>
          <p:nvPr/>
        </p:nvSpPr>
        <p:spPr>
          <a:xfrm>
            <a:off x="4644008" y="393990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619672" y="401191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36096" y="401191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195486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二、辨析形近字。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63688" y="113159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挺立</a:t>
            </a:r>
          </a:p>
        </p:txBody>
      </p:sp>
      <p:sp>
        <p:nvSpPr>
          <p:cNvPr id="18" name="左大括号 17"/>
          <p:cNvSpPr/>
          <p:nvPr/>
        </p:nvSpPr>
        <p:spPr>
          <a:xfrm>
            <a:off x="539552" y="1347614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899592" y="1059582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挺（          ）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99592" y="2067694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蜓（          ）</a:t>
            </a:r>
          </a:p>
        </p:txBody>
      </p:sp>
      <p:sp>
        <p:nvSpPr>
          <p:cNvPr id="21" name="左大括号 20"/>
          <p:cNvSpPr/>
          <p:nvPr/>
        </p:nvSpPr>
        <p:spPr>
          <a:xfrm>
            <a:off x="4427984" y="1347614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788024" y="1059582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拔（          ）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788024" y="2067694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拨（          ）</a:t>
            </a:r>
          </a:p>
        </p:txBody>
      </p:sp>
      <p:sp>
        <p:nvSpPr>
          <p:cNvPr id="24" name="左大括号 23"/>
          <p:cNvSpPr/>
          <p:nvPr/>
        </p:nvSpPr>
        <p:spPr>
          <a:xfrm>
            <a:off x="539552" y="3075806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899592" y="2787774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锄（          ）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99592" y="3795886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铲（          ）</a:t>
            </a:r>
          </a:p>
        </p:txBody>
      </p:sp>
      <p:sp>
        <p:nvSpPr>
          <p:cNvPr id="27" name="左大括号 26"/>
          <p:cNvSpPr/>
          <p:nvPr/>
        </p:nvSpPr>
        <p:spPr>
          <a:xfrm>
            <a:off x="4427984" y="3147814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4788024" y="2859782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割（          ）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788024" y="3867894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豁（          ）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763688" y="213970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蜻蜓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652120" y="113159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拔草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652120" y="213970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点拨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763688" y="293179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锄草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763688" y="386789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铲地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652120" y="293179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割开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652120" y="393990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豁达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8" grpId="0" animBg="1"/>
      <p:bldP spid="20" grpId="0"/>
      <p:bldP spid="21" grpId="0" animBg="1"/>
      <p:bldP spid="22" grpId="0"/>
      <p:bldP spid="23" grpId="0"/>
      <p:bldP spid="24" grpId="0" animBg="1"/>
      <p:bldP spid="25" grpId="0"/>
      <p:bldP spid="26" grpId="0"/>
      <p:bldP spid="27" grpId="0" animBg="1"/>
      <p:bldP spid="28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35696" y="1131590"/>
            <a:ext cx="68407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童年就像一幅画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色彩鲜艳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线条柔美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童年就像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                               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;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童年就像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                                      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三、仿句练习。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99792" y="1779662"/>
            <a:ext cx="54152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一首歌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歌里有我们的幸福和欢乐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1907704" y="3075806"/>
            <a:ext cx="63177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一道彩虹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虽然短暂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却美丽得无法想象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123478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四、阅读课文片段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完成练习。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699542"/>
            <a:ext cx="82809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①祖父整天都在园子里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我也跟着他在里面转。祖父戴一顶大草帽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我戴一顶小草帽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祖父栽花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我就栽花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祖父拔草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我就拔草。祖父种小白菜的时候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就跟在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用脚把那下了种的土窝一个一个地溜平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。哪里会溜得准，不过是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东一脚西一脚地瞎闹。有时不但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没有把菜种盖上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反而把它踢飞了。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19548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四、阅读课文片段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完成练习。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843558"/>
            <a:ext cx="828092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②祖父铲地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我也铲地。因为我太小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拿不动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锄头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祖父就把锄头杆拔下来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让我单拿着那个锄头的“头”来铲。其实哪里是铲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不过是伏在地上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用锄头乱钩一阵。我认不得哪个是苗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哪个是草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往往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把韭菜当作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野草割掉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把狗尾草当作谷穗留着。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411510"/>
            <a:ext cx="828092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文中“我”是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“祖父就把锄头杆拔下来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让我单拿着那个锄头的‘头’来铲。”句中“头”加引号的作用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                                                     </a:t>
            </a:r>
            <a:r>
              <a:rPr lang="en-US" altLang="zh-CN" sz="2800" dirty="0" smtClean="0">
                <a:noFill/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                                                                                                                      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11"/>
          <p:cNvSpPr txBox="1"/>
          <p:nvPr/>
        </p:nvSpPr>
        <p:spPr>
          <a:xfrm>
            <a:off x="3419872" y="41151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萧红</a:t>
            </a:r>
          </a:p>
        </p:txBody>
      </p:sp>
      <p:sp>
        <p:nvSpPr>
          <p:cNvPr id="7" name="TextBox 11"/>
          <p:cNvSpPr txBox="1"/>
          <p:nvPr/>
        </p:nvSpPr>
        <p:spPr>
          <a:xfrm>
            <a:off x="827584" y="2355726"/>
            <a:ext cx="8056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强调不是整个锄头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而是拔去锄头杆后剩下的　</a:t>
            </a:r>
          </a:p>
        </p:txBody>
      </p:sp>
      <p:sp>
        <p:nvSpPr>
          <p:cNvPr id="8" name="TextBox 11"/>
          <p:cNvSpPr txBox="1"/>
          <p:nvPr/>
        </p:nvSpPr>
        <p:spPr>
          <a:xfrm>
            <a:off x="467544" y="3579862"/>
            <a:ext cx="4744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可以用来铲地的锄头的“头”　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339502"/>
            <a:ext cx="633670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选取的两个片段中介绍了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等几件事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其中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这件事写得最详细。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11"/>
          <p:cNvSpPr txBox="1"/>
          <p:nvPr/>
        </p:nvSpPr>
        <p:spPr>
          <a:xfrm>
            <a:off x="1547664" y="987574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栽花　</a:t>
            </a:r>
          </a:p>
        </p:txBody>
      </p:sp>
      <p:sp>
        <p:nvSpPr>
          <p:cNvPr id="7" name="TextBox 11"/>
          <p:cNvSpPr txBox="1"/>
          <p:nvPr/>
        </p:nvSpPr>
        <p:spPr>
          <a:xfrm>
            <a:off x="4427984" y="987574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拔草</a:t>
            </a:r>
          </a:p>
        </p:txBody>
      </p:sp>
      <p:sp>
        <p:nvSpPr>
          <p:cNvPr id="8" name="TextBox 11"/>
          <p:cNvSpPr txBox="1"/>
          <p:nvPr/>
        </p:nvSpPr>
        <p:spPr>
          <a:xfrm>
            <a:off x="755576" y="1635646"/>
            <a:ext cx="1863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种小白菜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4067944" y="1635646"/>
            <a:ext cx="1863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铲地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2699792" y="2283718"/>
            <a:ext cx="1863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铲地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453</Words>
  <Application>Microsoft Office PowerPoint</Application>
  <PresentationFormat>全屏显示(16:9)</PresentationFormat>
  <Paragraphs>100</Paragraphs>
  <Slides>13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115</cp:revision>
  <dcterms:created xsi:type="dcterms:W3CDTF">2018-12-06T02:32:00Z</dcterms:created>
  <dcterms:modified xsi:type="dcterms:W3CDTF">2019-12-18T01:01:48Z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