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4"/>
  </p:notesMasterIdLst>
  <p:sldIdLst>
    <p:sldId id="271" r:id="rId3"/>
    <p:sldId id="258" r:id="rId4"/>
    <p:sldId id="259" r:id="rId5"/>
    <p:sldId id="273" r:id="rId6"/>
    <p:sldId id="260" r:id="rId7"/>
    <p:sldId id="289" r:id="rId8"/>
    <p:sldId id="290" r:id="rId9"/>
    <p:sldId id="276" r:id="rId10"/>
    <p:sldId id="291" r:id="rId11"/>
    <p:sldId id="285" r:id="rId12"/>
    <p:sldId id="272" r:id="rId13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xmlns="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309" autoAdjust="0"/>
    <p:restoredTop sz="94660"/>
  </p:normalViewPr>
  <p:slideViewPr>
    <p:cSldViewPr>
      <p:cViewPr varScale="1">
        <p:scale>
          <a:sx n="69" d="100"/>
          <a:sy n="69" d="100"/>
        </p:scale>
        <p:origin x="-360" y="-102"/>
      </p:cViewPr>
      <p:guideLst>
        <p:guide orient="horz" pos="1620"/>
        <p:guide pos="2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五年级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下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0" y="2427734"/>
            <a:ext cx="1552753" cy="1144134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763688" y="555526"/>
            <a:ext cx="6840760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短文表达了作者怎样的思想感情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907704" y="2283718"/>
            <a:ext cx="648072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表达了作者对家乡的思念和热爱之情。 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2256" y="163238"/>
            <a:ext cx="2375567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115616" y="915566"/>
            <a:ext cx="1569660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第三课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2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91252" y="2011358"/>
              <a:ext cx="420534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3</a:t>
              </a:r>
              <a:endParaRPr 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6" y="2195048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月是故乡明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5" y="3786683"/>
            <a:ext cx="1008112" cy="108565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3528" y="267494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一、看拼音写词语。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23528" y="915566"/>
            <a:ext cx="8568952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hào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miǎo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gōu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huǒ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	        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chéng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chè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yín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	        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wàn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qǐng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195736" y="987574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浩渺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372200" y="1059582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篝火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331640" y="2283718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旖旎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660232" y="2283718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澄澈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763688" y="3579862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无垠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516216" y="3579862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万顷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059832" y="1275606"/>
            <a:ext cx="367240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然大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烟波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此不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巍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1520" y="267494"/>
            <a:ext cx="7358114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二、在括号中填上合适的字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补全词语。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347864" y="1347614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恍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004048" y="1347614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悟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067944" y="1995686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浩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004048" y="1995686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渺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347864" y="2643758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乐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004048" y="2643758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疲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707904" y="3291830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峨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004048" y="3291830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奇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8" grpId="0"/>
      <p:bldP spid="9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843808" y="627534"/>
            <a:ext cx="6572296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yàn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yān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燕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子　　燕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国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燕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园　　燕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尾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lè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yuè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器　　欢乐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谱　　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此不疲</a:t>
            </a:r>
          </a:p>
          <a:p>
            <a:pPr>
              <a:lnSpc>
                <a:spcPct val="150000"/>
              </a:lnSpc>
            </a:pP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357304"/>
            <a:ext cx="2319422" cy="319126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39552" y="123478"/>
            <a:ext cx="44935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三、选择正确的读音填空。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75856" y="1347614"/>
            <a:ext cx="9076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yàn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1"/>
          <p:cNvSpPr txBox="1"/>
          <p:nvPr/>
        </p:nvSpPr>
        <p:spPr>
          <a:xfrm>
            <a:off x="5652120" y="1347614"/>
            <a:ext cx="9076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yān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11"/>
          <p:cNvSpPr txBox="1"/>
          <p:nvPr/>
        </p:nvSpPr>
        <p:spPr>
          <a:xfrm>
            <a:off x="3275856" y="1995686"/>
            <a:ext cx="9076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yān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652120" y="1995686"/>
            <a:ext cx="9076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yàn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347864" y="3291830"/>
            <a:ext cx="9076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yuè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084168" y="3291830"/>
            <a:ext cx="7264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lè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347864" y="3939902"/>
            <a:ext cx="9076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yuè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796136" y="3939902"/>
            <a:ext cx="7264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lè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9" grpId="0"/>
      <p:bldP spid="2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39552" y="123478"/>
            <a:ext cx="7776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四、课内阅读。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11560" y="771550"/>
            <a:ext cx="7776864" cy="3905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我在故乡只呆了六年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以后就离乡背井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漂泊天涯。在济南住了十多年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在北京度过四年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又回到济南呆了一年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然后在欧洲住了近十一年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又回到北京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到现在已经四十多年了。在这期间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我曾到过将近三十个国家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看到过许许多多的月亮。在风光旖旎的瑞士莱蒙湖上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在无边无垠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的非洲大沙漠中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在碧波万顷的大海中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在巍峨雄奇的高山上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我都看到过月亮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39552" y="267494"/>
            <a:ext cx="7776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四、课内阅读。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11560" y="1059582"/>
            <a:ext cx="777686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这些月亮应该说都是美妙绝伦的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我都非常喜欢。但是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看到它们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我立刻就会想到故乡苇坑上面和水中的那个小月亮。对比之下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我感到这些广阔世界的大月亮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无论如何比不上我那心爱的小月亮。不管我离开我的故乡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多远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我的心立刻就飞回去了。我的小月亮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我永远忘不掉你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611560" y="123478"/>
            <a:ext cx="763284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我”都在哪些地方看到过月亮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那些地方的月亮与家乡的小月亮相比有什么区别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67544" y="1707654"/>
            <a:ext cx="784887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在风光旖旎的瑞士莱蒙湖上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在无边无垠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的非洲大沙漠中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在碧波万顷的大海中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在巍峨雄奇的高山上都看到过月亮。　这些地方的月亮都没有家乡的小月亮平凡美丽。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683568" y="411510"/>
            <a:ext cx="76328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作者为什么要把家乡的月亮称为“小月亮”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83568" y="1779662"/>
            <a:ext cx="770485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因为故乡相对于外面的世界是一个小地方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也表达了作者对故乡月亮的无限喜爱之情。 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</TotalTime>
  <Words>416</Words>
  <Application>Microsoft Office PowerPoint</Application>
  <PresentationFormat>全屏显示(16:9)</PresentationFormat>
  <Paragraphs>77</Paragraphs>
  <Slides>11</Slides>
  <Notes>11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114</cp:revision>
  <dcterms:created xsi:type="dcterms:W3CDTF">2018-12-06T02:32:00Z</dcterms:created>
  <dcterms:modified xsi:type="dcterms:W3CDTF">2019-12-18T01:12:21Z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