
<file path=[Content_Types].xml><?xml version="1.0" encoding="utf-8"?>
<Types xmlns="http://schemas.openxmlformats.org/package/2006/content-types">
  <Default Extension="jpeg" ContentType="image/jpeg"/>
  <Default Extension="png" ContentType="image/png"/>
  <Default Extension="tiff" ContentType="image/tiff"/>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xml" ContentType="application/vnd.openxmlformats-officedocument.presentationml.notesSlide+xml"/>
  <Override PartName="/ppt/notesSlides/notesSlide20.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xml" ContentType="application/vnd.openxmlformats-officedocument.presentationml.tags+xml"/>
  <Override PartName="/ppt/tags/tag20.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p:sldMasterIdLst>
    <p:sldMasterId id="2147483648" r:id="rId1"/>
  </p:sldMasterIdLst>
  <p:notesMasterIdLst>
    <p:notesMasterId r:id="rId4"/>
  </p:notesMasterIdLst>
  <p:sldIdLst>
    <p:sldId id="256" r:id="rId3"/>
    <p:sldId id="284" r:id="rId5"/>
    <p:sldId id="301" r:id="rId6"/>
    <p:sldId id="302" r:id="rId7"/>
    <p:sldId id="303" r:id="rId8"/>
    <p:sldId id="304" r:id="rId9"/>
    <p:sldId id="291" r:id="rId10"/>
    <p:sldId id="292" r:id="rId11"/>
    <p:sldId id="281" r:id="rId12"/>
    <p:sldId id="294" r:id="rId13"/>
    <p:sldId id="315" r:id="rId14"/>
    <p:sldId id="314" r:id="rId15"/>
    <p:sldId id="317" r:id="rId16"/>
    <p:sldId id="318" r:id="rId17"/>
    <p:sldId id="305" r:id="rId18"/>
    <p:sldId id="319" r:id="rId19"/>
    <p:sldId id="299" r:id="rId20"/>
    <p:sldId id="320" r:id="rId21"/>
    <p:sldId id="321" r:id="rId22"/>
    <p:sldId id="268" r:id="rId23"/>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DA8500"/>
    <a:srgbClr val="A96800"/>
    <a:srgbClr val="AFA07E"/>
    <a:srgbClr val="F8CC77"/>
    <a:srgbClr val="F9D897"/>
    <a:srgbClr val="9E9B9A"/>
    <a:srgbClr val="FCEBCA"/>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1860" autoAdjust="0"/>
    <p:restoredTop sz="94660"/>
  </p:normalViewPr>
  <p:slideViewPr>
    <p:cSldViewPr snapToGrid="0">
      <p:cViewPr varScale="1">
        <p:scale>
          <a:sx n="115" d="100"/>
          <a:sy n="115" d="100"/>
        </p:scale>
        <p:origin x="612" y="10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6.xml"/><Relationship Id="rId8" Type="http://schemas.openxmlformats.org/officeDocument/2006/relationships/slide" Target="slides/slide5.xml"/><Relationship Id="rId7" Type="http://schemas.openxmlformats.org/officeDocument/2006/relationships/slide" Target="slides/slide4.xml"/><Relationship Id="rId6" Type="http://schemas.openxmlformats.org/officeDocument/2006/relationships/slide" Target="slides/slide3.xml"/><Relationship Id="rId5" Type="http://schemas.openxmlformats.org/officeDocument/2006/relationships/slide" Target="slides/slide2.xml"/><Relationship Id="rId4" Type="http://schemas.openxmlformats.org/officeDocument/2006/relationships/notesMaster" Target="notesMasters/notesMaster1.xml"/><Relationship Id="rId3" Type="http://schemas.openxmlformats.org/officeDocument/2006/relationships/slide" Target="slides/slide1.xml"/><Relationship Id="rId26" Type="http://schemas.openxmlformats.org/officeDocument/2006/relationships/tableStyles" Target="tableStyles.xml"/><Relationship Id="rId25" Type="http://schemas.openxmlformats.org/officeDocument/2006/relationships/viewProps" Target="viewProps.xml"/><Relationship Id="rId24" Type="http://schemas.openxmlformats.org/officeDocument/2006/relationships/presProps" Target="presProps.xml"/><Relationship Id="rId23" Type="http://schemas.openxmlformats.org/officeDocument/2006/relationships/slide" Target="slides/slide20.xml"/><Relationship Id="rId22" Type="http://schemas.openxmlformats.org/officeDocument/2006/relationships/slide" Target="slides/slide19.xml"/><Relationship Id="rId21" Type="http://schemas.openxmlformats.org/officeDocument/2006/relationships/slide" Target="slides/slide18.xml"/><Relationship Id="rId20" Type="http://schemas.openxmlformats.org/officeDocument/2006/relationships/slide" Target="slides/slide17.xml"/><Relationship Id="rId2" Type="http://schemas.openxmlformats.org/officeDocument/2006/relationships/theme" Target="theme/theme1.xml"/><Relationship Id="rId19" Type="http://schemas.openxmlformats.org/officeDocument/2006/relationships/slide" Target="slides/slide16.xml"/><Relationship Id="rId18" Type="http://schemas.openxmlformats.org/officeDocument/2006/relationships/slide" Target="slides/slide15.xml"/><Relationship Id="rId17" Type="http://schemas.openxmlformats.org/officeDocument/2006/relationships/slide" Target="slides/slide14.xml"/><Relationship Id="rId16" Type="http://schemas.openxmlformats.org/officeDocument/2006/relationships/slide" Target="slides/slide13.xml"/><Relationship Id="rId15" Type="http://schemas.openxmlformats.org/officeDocument/2006/relationships/slide" Target="slides/slide12.xml"/><Relationship Id="rId14" Type="http://schemas.openxmlformats.org/officeDocument/2006/relationships/slide" Target="slides/slide11.xml"/><Relationship Id="rId13" Type="http://schemas.openxmlformats.org/officeDocument/2006/relationships/slide" Target="slides/slide10.xml"/><Relationship Id="rId12" Type="http://schemas.openxmlformats.org/officeDocument/2006/relationships/slide" Target="slides/slide9.xml"/><Relationship Id="rId11" Type="http://schemas.openxmlformats.org/officeDocument/2006/relationships/slide" Target="slides/slide8.xml"/><Relationship Id="rId10" Type="http://schemas.openxmlformats.org/officeDocument/2006/relationships/slide" Target="slides/slide7.xml"/><Relationship Id="rId1" Type="http://schemas.openxmlformats.org/officeDocument/2006/relationships/slideMaster" Target="slideMasters/slide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F25A8C7-CC1A-4A08-9B4B-31F43B054C7F}" type="datetimeFigureOut">
              <a:rPr lang="zh-CN" altLang="en-US" smtClean="0"/>
            </a:fld>
            <a:endParaRPr lang="zh-CN" altLang="en-US"/>
          </a:p>
        </p:txBody>
      </p:sp>
      <p:sp>
        <p:nvSpPr>
          <p:cNvPr id="4" name="幻灯片图像占位符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6" name="页脚占位符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9E1B693-632D-4080-9CF6-EA28B66DC801}" type="slidenum">
              <a:rPr lang="zh-CN" altLang="en-US" smtClean="0"/>
            </a:fld>
            <a:endParaRPr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xml"/></Relationships>
</file>

<file path=ppt/notesSlides/_rels/notesSlide1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0.xml"/></Relationships>
</file>

<file path=ppt/notesSlides/_rels/notesSlide1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1.xml"/></Relationships>
</file>

<file path=ppt/notesSlides/_rels/notesSlide1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2.xml"/></Relationships>
</file>

<file path=ppt/notesSlides/_rels/notesSlide1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3.xml"/></Relationships>
</file>

<file path=ppt/notesSlides/_rels/notesSlide1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4.xml"/></Relationships>
</file>

<file path=ppt/notesSlides/_rels/notesSlide1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5.xml"/></Relationships>
</file>

<file path=ppt/notesSlides/_rels/notesSlide1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6.xml"/></Relationships>
</file>

<file path=ppt/notesSlides/_rels/notesSlide1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7.xml"/></Relationships>
</file>

<file path=ppt/notesSlides/_rels/notesSlide1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8.xml"/></Relationships>
</file>

<file path=ppt/notesSlides/_rels/notesSlide1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19.xml"/></Relationships>
</file>

<file path=ppt/notesSlides/_rels/notesSlide2.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xml"/></Relationships>
</file>

<file path=ppt/notesSlides/_rels/notesSlide20.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20.xml"/></Relationships>
</file>

<file path=ppt/notesSlides/_rels/notesSlide3.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3.xml"/></Relationships>
</file>

<file path=ppt/notesSlides/_rels/notesSlide4.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4.xml"/></Relationships>
</file>

<file path=ppt/notesSlides/_rels/notesSlide5.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xml"/></Relationships>
</file>

<file path=ppt/notesSlides/_rels/notesSlide6.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6.xml"/></Relationships>
</file>

<file path=ppt/notesSlides/_rels/notesSlide7.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7.xml"/></Relationships>
</file>

<file path=ppt/notesSlides/_rels/notesSlide8.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8.xml"/></Relationships>
</file>

<file path=ppt/notesSlides/_rels/notesSlide9.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9.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44E72CA4-A9CF-4EB4-ACAA-2FA922448656}" type="slidenum">
              <a:rPr lang="zh-CN" altLang="en-US" smtClean="0"/>
            </a:fld>
            <a:endParaRPr lang="zh-CN" alt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pPr marL="0" marR="0" lvl="0" indent="0" algn="r" defTabSz="914400" eaLnBrk="0" fontAlgn="base" latinLnBrk="0" hangingPunct="0">
              <a:lnSpc>
                <a:spcPct val="100000"/>
              </a:lnSpc>
              <a:spcBef>
                <a:spcPct val="0"/>
              </a:spcBef>
              <a:spcAft>
                <a:spcPct val="0"/>
              </a:spcAft>
              <a:buClrTx/>
              <a:buSzTx/>
              <a:buFontTx/>
              <a:buNone/>
              <a:defRPr/>
            </a:pPr>
            <a:fld id="{39AD698A-D66C-4FA1-BBD8-F72AE9E6E751}" type="slidenum">
              <a:rPr kumimoji="0" lang="zh-CN" altLang="en-US" sz="1200" b="0" i="0" u="none" strike="noStrike" kern="1200" cap="none" spc="0" normalizeH="0" baseline="0" noProof="0" smtClean="0">
                <a:ln>
                  <a:noFill/>
                </a:ln>
                <a:solidFill>
                  <a:prstClr val="black"/>
                </a:solidFill>
                <a:effectLst/>
                <a:uLnTx/>
                <a:uFillTx/>
                <a:latin typeface="Calibri" panose="020F0502020204030204" pitchFamily="34" charset="0"/>
                <a:ea typeface="微软雅黑" panose="020B0503020204020204" charset="-122"/>
              </a:rPr>
            </a:fld>
            <a:endParaRPr kumimoji="0" lang="zh-CN" altLang="en-US" sz="1200" b="0" i="0" u="none" strike="noStrike" kern="1200" cap="none" spc="0" normalizeH="0" baseline="0" noProof="0">
              <a:ln>
                <a:noFill/>
              </a:ln>
              <a:solidFill>
                <a:prstClr val="black"/>
              </a:solidFill>
              <a:effectLst/>
              <a:uLnTx/>
              <a:uFillTx/>
              <a:latin typeface="Calibri" panose="020F0502020204030204" pitchFamily="34" charset="0"/>
              <a:ea typeface="微软雅黑" panose="020B0503020204020204" charset="-122"/>
            </a:endParaRPr>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hasCustomPrompt="1"/>
          </p:nvPr>
        </p:nvSpPr>
        <p:spPr>
          <a:xfrm>
            <a:off x="1524000" y="1854199"/>
            <a:ext cx="9144000" cy="1655763"/>
          </a:xfrm>
        </p:spPr>
        <p:txBody>
          <a:bodyPr anchor="b">
            <a:normAutofit/>
          </a:bodyPr>
          <a:lstStyle>
            <a:lvl1pPr algn="ctr">
              <a:defRPr sz="7200" b="0"/>
            </a:lvl1pPr>
          </a:lstStyle>
          <a:p>
            <a:r>
              <a:rPr lang="zh-CN" altLang="en-US" dirty="0"/>
              <a:t>单击此处编辑标题</a:t>
            </a:r>
            <a:endParaRPr lang="zh-CN" altLang="en-US" dirty="0"/>
          </a:p>
        </p:txBody>
      </p:sp>
      <p:sp>
        <p:nvSpPr>
          <p:cNvPr id="3" name="副标题 2"/>
          <p:cNvSpPr>
            <a:spLocks noGrp="1"/>
          </p:cNvSpPr>
          <p:nvPr>
            <p:ph type="subTitle" idx="1"/>
          </p:nvPr>
        </p:nvSpPr>
        <p:spPr>
          <a:xfrm>
            <a:off x="1524000" y="3602038"/>
            <a:ext cx="9144000" cy="1655762"/>
          </a:xfrm>
        </p:spPr>
        <p:txBody>
          <a:bodyPr>
            <a:normAutofit/>
          </a:bodyPr>
          <a:lstStyle>
            <a:lvl1pPr marL="0" indent="0" algn="ctr">
              <a:buNone/>
              <a:defRPr sz="18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dirty="0"/>
              <a:t>单击此处编辑母版副标题样式</a:t>
            </a:r>
            <a:endParaRPr lang="zh-CN" altLang="en-US" dirty="0"/>
          </a:p>
        </p:txBody>
      </p:sp>
      <p:sp>
        <p:nvSpPr>
          <p:cNvPr id="4" name="日期占位符 3"/>
          <p:cNvSpPr>
            <a:spLocks noGrp="1"/>
          </p:cNvSpPr>
          <p:nvPr>
            <p:ph type="dt" sz="half" idx="10"/>
          </p:nvPr>
        </p:nvSpPr>
        <p:spPr/>
        <p:txBody>
          <a:bodyPr/>
          <a:lstStyle/>
          <a:p>
            <a:fld id="{D997B5FA-0921-464F-AAE1-844C04324D75}"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r>
              <a:rPr lang="zh-CN" altLang="en-US"/>
              <a:t>RX</a:t>
            </a:r>
            <a:r>
              <a:rPr lang="en-US" altLang="zh-CN"/>
              <a:t>_FLY PPT</a:t>
            </a:r>
            <a:endParaRPr lang="en-US" altLang="zh-CN"/>
          </a:p>
        </p:txBody>
      </p:sp>
      <p:sp>
        <p:nvSpPr>
          <p:cNvPr id="6" name="灯片编号占位符 5"/>
          <p:cNvSpPr>
            <a:spLocks noGrp="1"/>
          </p:cNvSpPr>
          <p:nvPr>
            <p:ph type="sldNum" sz="quarter" idx="12"/>
          </p:nvPr>
        </p:nvSpPr>
        <p:spPr/>
        <p:txBody>
          <a:bodyPr/>
          <a:lstStyle/>
          <a:p>
            <a:r>
              <a:rPr lang="zh-CN" altLang="en-US" smtClean="0"/>
              <a:t>qq </a:t>
            </a:r>
            <a:r>
              <a:rPr lang="en-US" altLang="zh-CN" smtClean="0"/>
              <a:t>2305864678</a:t>
            </a:r>
            <a:endParaRPr lang="en-US" altLang="zh-CN" smtClean="0"/>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userDrawn="1">
  <p:cSld name="内容">
    <p:spTree>
      <p:nvGrpSpPr>
        <p:cNvPr id="1" name=""/>
        <p:cNvGrpSpPr/>
        <p:nvPr/>
      </p:nvGrpSpPr>
      <p:grpSpPr>
        <a:xfrm>
          <a:off x="0" y="0"/>
          <a:ext cx="0" cy="0"/>
          <a:chOff x="0" y="0"/>
          <a:chExt cx="0" cy="0"/>
        </a:xfrm>
      </p:grpSpPr>
      <p:sp>
        <p:nvSpPr>
          <p:cNvPr id="3" name="日期占位符 2"/>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49AE70B2-8BF9-45C0-BB95-33D1B9D3A854}" type="slidenum">
              <a:rPr lang="zh-CN" altLang="en-US" smtClean="0"/>
            </a:fld>
            <a:endParaRPr lang="zh-CN" altLang="en-US"/>
          </a:p>
        </p:txBody>
      </p:sp>
      <p:sp>
        <p:nvSpPr>
          <p:cNvPr id="7" name="内容占位符 6"/>
          <p:cNvSpPr>
            <a:spLocks noGrp="1"/>
          </p:cNvSpPr>
          <p:nvPr>
            <p:ph sz="quarter" idx="13"/>
          </p:nvPr>
        </p:nvSpPr>
        <p:spPr>
          <a:xfrm>
            <a:off x="838200" y="551543"/>
            <a:ext cx="10515600" cy="5558971"/>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dirty="0"/>
              <a:t>单击此处编辑母版标题样式</a:t>
            </a:r>
            <a:endParaRPr lang="zh-CN" altLang="en-US" dirty="0"/>
          </a:p>
        </p:txBody>
      </p:sp>
      <p:sp>
        <p:nvSpPr>
          <p:cNvPr id="3" name="内容占位符 2"/>
          <p:cNvSpPr>
            <a:spLocks noGrp="1"/>
          </p:cNvSpPr>
          <p:nvPr>
            <p:ph idx="1"/>
          </p:nvPr>
        </p:nvSpPr>
        <p:spPr/>
        <p:txBody>
          <a:bodyPr/>
          <a:lstStyle>
            <a:lvl1pPr>
              <a:defRPr sz="2400"/>
            </a:lvl1pPr>
            <a:lvl2pPr>
              <a:defRPr sz="2000"/>
            </a:lvl2pPr>
            <a:lvl3pPr>
              <a:defRPr sz="1800"/>
            </a:lvl3pPr>
            <a:lvl4pPr>
              <a:defRPr sz="1800"/>
            </a:lvl4pPr>
            <a:lvl5pPr>
              <a:defRPr sz="1800"/>
            </a:lvl5p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dirty="0"/>
          </a:p>
        </p:txBody>
      </p:sp>
      <p:sp>
        <p:nvSpPr>
          <p:cNvPr id="5" name="页脚占位符 4"/>
          <p:cNvSpPr>
            <a:spLocks noGrp="1"/>
          </p:cNvSpPr>
          <p:nvPr>
            <p:ph type="ftr" sz="quarter" idx="11"/>
          </p:nvPr>
        </p:nvSpPr>
        <p:spPr/>
        <p:txBody>
          <a:bodyPr/>
          <a:lstStyle/>
          <a:p>
            <a:endParaRPr lang="zh-CN" altLang="en-US" dirty="0"/>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3.xml><?xml version="1.0" encoding="utf-8"?>
<p:sldLayout xmlns:a="http://schemas.openxmlformats.org/drawingml/2006/main" xmlns:r="http://schemas.openxmlformats.org/officeDocument/2006/relationships" xmlns:p="http://schemas.openxmlformats.org/presentationml/2006/main" userDrawn="1">
  <p:cSld name="节标题">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3" name="页脚占位符 2"/>
          <p:cNvSpPr>
            <a:spLocks noGrp="1"/>
          </p:cNvSpPr>
          <p:nvPr>
            <p:ph type="ftr" sz="quarter" idx="11"/>
          </p:nvPr>
        </p:nvSpPr>
        <p:spPr/>
        <p:txBody>
          <a:bodyPr/>
          <a:lstStyle/>
          <a:p>
            <a:r>
              <a:rPr lang="zh-CN" altLang="en-US"/>
              <a:t>RX</a:t>
            </a:r>
            <a:r>
              <a:rPr lang="en-US" altLang="zh-CN"/>
              <a:t>_FLY PPT</a:t>
            </a:r>
            <a:endParaRPr lang="en-US" altLang="zh-CN"/>
          </a:p>
        </p:txBody>
      </p:sp>
      <p:sp>
        <p:nvSpPr>
          <p:cNvPr id="4" name="灯片编号占位符 3"/>
          <p:cNvSpPr>
            <a:spLocks noGrp="1"/>
          </p:cNvSpPr>
          <p:nvPr>
            <p:ph type="sldNum" sz="quarter" idx="12"/>
          </p:nvPr>
        </p:nvSpPr>
        <p:spPr/>
        <p:txBody>
          <a:bodyPr/>
          <a:lstStyle/>
          <a:p>
            <a:r>
              <a:rPr lang="zh-CN" altLang="en-US"/>
              <a:t>qq </a:t>
            </a:r>
            <a:r>
              <a:rPr lang="en-US" altLang="zh-CN"/>
              <a:t>2305864678</a:t>
            </a:r>
            <a:endParaRPr lang="en-US" altLang="zh-CN"/>
          </a:p>
        </p:txBody>
      </p:sp>
      <p:sp>
        <p:nvSpPr>
          <p:cNvPr id="5" name="标题 4"/>
          <p:cNvSpPr>
            <a:spLocks noGrp="1"/>
          </p:cNvSpPr>
          <p:nvPr>
            <p:ph type="title" hasCustomPrompt="1"/>
          </p:nvPr>
        </p:nvSpPr>
        <p:spPr>
          <a:xfrm>
            <a:off x="838200" y="2187443"/>
            <a:ext cx="10515600" cy="2483115"/>
          </a:xfrm>
        </p:spPr>
        <p:txBody>
          <a:bodyPr>
            <a:normAutofit/>
          </a:bodyPr>
          <a:lstStyle>
            <a:lvl1pPr algn="ctr">
              <a:defRPr sz="6000" b="0"/>
            </a:lvl1pPr>
          </a:lstStyle>
          <a:p>
            <a:r>
              <a:rPr lang="zh-CN" altLang="en-US" dirty="0"/>
              <a:t>单击此处编辑标题</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nchor="ctr" anchorCtr="0"/>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内容占位符 3"/>
          <p:cNvSpPr>
            <a:spLocks noGrp="1"/>
          </p:cNvSpPr>
          <p:nvPr>
            <p:ph sz="half" idx="2"/>
          </p:nvPr>
        </p:nvSpPr>
        <p:spPr>
          <a:xfrm>
            <a:off x="6172200" y="1825625"/>
            <a:ext cx="5181600" cy="4351338"/>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日期占位符 4"/>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r>
              <a:rPr lang="zh-CN" altLang="en-US">
                <a:sym typeface="+mn-ea"/>
              </a:rPr>
              <a:t>qq </a:t>
            </a:r>
            <a:r>
              <a:rPr lang="en-US" altLang="zh-CN">
                <a:sym typeface="+mn-ea"/>
              </a:rPr>
              <a:t>2305864678</a:t>
            </a:r>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nchor="ctr" anchorCtr="0"/>
          <a:lstStyle/>
          <a:p>
            <a:r>
              <a:rPr lang="zh-CN" altLang="en-US"/>
              <a:t>单击此处编辑母版标题样式</a:t>
            </a:r>
            <a:endParaRPr lang="zh-CN" altLang="en-US"/>
          </a:p>
        </p:txBody>
      </p:sp>
      <p:sp>
        <p:nvSpPr>
          <p:cNvPr id="3" name="文本占位符 2"/>
          <p:cNvSpPr>
            <a:spLocks noGrp="1"/>
          </p:cNvSpPr>
          <p:nvPr>
            <p:ph type="body" idx="1"/>
          </p:nvPr>
        </p:nvSpPr>
        <p:spPr>
          <a:xfrm>
            <a:off x="839788" y="1744961"/>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4" name="内容占位符 3"/>
          <p:cNvSpPr>
            <a:spLocks noGrp="1"/>
          </p:cNvSpPr>
          <p:nvPr>
            <p:ph sz="half" idx="2"/>
          </p:nvPr>
        </p:nvSpPr>
        <p:spPr>
          <a:xfrm>
            <a:off x="839788" y="2615609"/>
            <a:ext cx="5157787"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5" name="文本占位符 4"/>
          <p:cNvSpPr>
            <a:spLocks noGrp="1"/>
          </p:cNvSpPr>
          <p:nvPr>
            <p:ph type="body" sz="quarter" idx="3"/>
          </p:nvPr>
        </p:nvSpPr>
        <p:spPr>
          <a:xfrm>
            <a:off x="6172200" y="1744961"/>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dirty="0"/>
              <a:t>单击此处编辑母版文本样式</a:t>
            </a:r>
            <a:endParaRPr lang="zh-CN" altLang="en-US" dirty="0"/>
          </a:p>
        </p:txBody>
      </p:sp>
      <p:sp>
        <p:nvSpPr>
          <p:cNvPr id="6" name="内容占位符 5"/>
          <p:cNvSpPr>
            <a:spLocks noGrp="1"/>
          </p:cNvSpPr>
          <p:nvPr>
            <p:ph sz="quarter" idx="4"/>
          </p:nvPr>
        </p:nvSpPr>
        <p:spPr>
          <a:xfrm>
            <a:off x="6172200" y="2615609"/>
            <a:ext cx="5183188" cy="3574054"/>
          </a:xfrm>
        </p:spPr>
        <p:txBody>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7" name="日期占位符 6"/>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6.xml><?xml version="1.0" encoding="utf-8"?>
<p:sldLayout xmlns:a="http://schemas.openxmlformats.org/drawingml/2006/main" xmlns:r="http://schemas.openxmlformats.org/officeDocument/2006/relationships" xmlns:p="http://schemas.openxmlformats.org/presentationml/2006/main" userDrawn="1">
  <p:cSld name="仅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3238500" y="2159000"/>
            <a:ext cx="5715000" cy="1382450"/>
          </a:xfrm>
        </p:spPr>
        <p:txBody>
          <a:bodyPr anchor="b" anchorCtr="0">
            <a:normAutofit/>
          </a:bodyPr>
          <a:lstStyle>
            <a:lvl1pPr algn="ctr">
              <a:defRPr sz="8000" b="0">
                <a:solidFill>
                  <a:schemeClr val="tx1"/>
                </a:solidFill>
              </a:defRPr>
            </a:lvl1pPr>
          </a:lstStyle>
          <a:p>
            <a:r>
              <a:rPr lang="zh-CN" altLang="en-US" dirty="0"/>
              <a:t>编辑标题</a:t>
            </a:r>
            <a:endParaRPr lang="zh-CN" altLang="en-US" dirty="0"/>
          </a:p>
        </p:txBody>
      </p:sp>
      <p:sp>
        <p:nvSpPr>
          <p:cNvPr id="3" name="日期占位符 2"/>
          <p:cNvSpPr>
            <a:spLocks noGrp="1"/>
          </p:cNvSpPr>
          <p:nvPr>
            <p:ph type="dt" sz="half" idx="10"/>
          </p:nvPr>
        </p:nvSpPr>
        <p:spPr/>
        <p:txBody>
          <a:bodyPr/>
          <a:lstStyle/>
          <a:p>
            <a:fld id="{20DD7636-5BE1-44BC-BB5F-15739D9E18E1}"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87C0E1D-24C4-406F-9615-DBDA8D2D1F93}" type="slidenum">
              <a:rPr lang="zh-CN" altLang="en-US" smtClean="0"/>
            </a:fld>
            <a:endParaRPr lang="zh-CN" altLang="en-US"/>
          </a:p>
        </p:txBody>
      </p:sp>
      <p:sp>
        <p:nvSpPr>
          <p:cNvPr id="37" name="内容占位符 36"/>
          <p:cNvSpPr>
            <a:spLocks noGrp="1"/>
          </p:cNvSpPr>
          <p:nvPr>
            <p:ph sz="quarter" idx="13" hasCustomPrompt="1"/>
          </p:nvPr>
        </p:nvSpPr>
        <p:spPr>
          <a:xfrm>
            <a:off x="3238500" y="3733201"/>
            <a:ext cx="5715000" cy="1185937"/>
          </a:xfrm>
        </p:spPr>
        <p:txBody>
          <a:bodyPr>
            <a:normAutofit/>
          </a:bodyPr>
          <a:lstStyle>
            <a:lvl1pPr marL="0" indent="0" algn="ctr">
              <a:buNone/>
              <a:defRPr sz="3200">
                <a:solidFill>
                  <a:schemeClr val="tx1"/>
                </a:solidFill>
              </a:defRPr>
            </a:lvl1pPr>
          </a:lstStyle>
          <a:p>
            <a:pPr lvl="0"/>
            <a:r>
              <a:rPr lang="zh-CN" altLang="en-US" dirty="0"/>
              <a:t>编辑文本</a:t>
            </a:r>
            <a:endParaRPr lang="zh-CN" altLang="en-US" dirty="0"/>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hasCustomPrompt="1"/>
          </p:nvPr>
        </p:nvSpPr>
        <p:spPr>
          <a:xfrm>
            <a:off x="838200" y="713673"/>
            <a:ext cx="4681654" cy="1428161"/>
          </a:xfrm>
        </p:spPr>
        <p:txBody>
          <a:bodyPr anchor="t" anchorCtr="0">
            <a:normAutofit/>
          </a:bodyPr>
          <a:lstStyle>
            <a:lvl1pPr>
              <a:defRPr sz="3600"/>
            </a:lvl1pPr>
          </a:lstStyle>
          <a:p>
            <a:r>
              <a:rPr lang="zh-CN" altLang="en-US" dirty="0"/>
              <a:t>单击此处编辑标题</a:t>
            </a:r>
            <a:endParaRPr lang="zh-CN" altLang="en-US" dirty="0"/>
          </a:p>
        </p:txBody>
      </p:sp>
      <p:sp>
        <p:nvSpPr>
          <p:cNvPr id="3" name="图片占位符 2"/>
          <p:cNvSpPr>
            <a:spLocks noGrp="1" noChangeAspect="1"/>
          </p:cNvSpPr>
          <p:nvPr>
            <p:ph type="pic" idx="1"/>
          </p:nvPr>
        </p:nvSpPr>
        <p:spPr>
          <a:xfrm>
            <a:off x="5642517" y="713673"/>
            <a:ext cx="5711882" cy="54036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dirty="0"/>
          </a:p>
        </p:txBody>
      </p:sp>
      <p:sp>
        <p:nvSpPr>
          <p:cNvPr id="4" name="文本占位符 3"/>
          <p:cNvSpPr>
            <a:spLocks noGrp="1"/>
          </p:cNvSpPr>
          <p:nvPr>
            <p:ph type="body" sz="half" idx="2"/>
          </p:nvPr>
        </p:nvSpPr>
        <p:spPr>
          <a:xfrm>
            <a:off x="838200" y="2313873"/>
            <a:ext cx="4681654" cy="3811588"/>
          </a:xfrm>
        </p:spPr>
        <p:txBody>
          <a:bodyPr>
            <a:normAutofit/>
          </a:bodyPr>
          <a:lstStyle>
            <a:lvl1pPr marL="0" indent="0">
              <a:buNone/>
              <a:defRPr sz="18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dirty="0"/>
              <a:t>单击此处编辑母版文本样式</a:t>
            </a:r>
            <a:endParaRPr lang="zh-CN" altLang="en-US" dirty="0"/>
          </a:p>
        </p:txBody>
      </p:sp>
      <p:sp>
        <p:nvSpPr>
          <p:cNvPr id="5" name="日期占位符 4"/>
          <p:cNvSpPr>
            <a:spLocks noGrp="1"/>
          </p:cNvSpPr>
          <p:nvPr>
            <p:ph type="dt" sz="half" idx="10"/>
          </p:nvPr>
        </p:nvSpPr>
        <p:spPr/>
        <p:txBody>
          <a:bodyPr/>
          <a:lstStyle/>
          <a:p>
            <a:fld id="{9EFD9D74-47D9-4702-A33C-335B63B48DBF}" type="datetimeFigureOut">
              <a:rPr lang="zh-CN" altLang="en-US" smtClean="0"/>
            </a:fld>
            <a:endParaRPr lang="zh-CN" altLang="en-US" dirty="0"/>
          </a:p>
        </p:txBody>
      </p:sp>
      <p:sp>
        <p:nvSpPr>
          <p:cNvPr id="6" name="页脚占位符 5"/>
          <p:cNvSpPr>
            <a:spLocks noGrp="1"/>
          </p:cNvSpPr>
          <p:nvPr>
            <p:ph type="ftr" sz="quarter" idx="11"/>
          </p:nvPr>
        </p:nvSpPr>
        <p:spPr/>
        <p:txBody>
          <a:bodyPr/>
          <a:lstStyle/>
          <a:p>
            <a:endParaRPr lang="zh-CN" altLang="en-US" dirty="0"/>
          </a:p>
        </p:txBody>
      </p:sp>
      <p:sp>
        <p:nvSpPr>
          <p:cNvPr id="7" name="灯片编号占位符 6"/>
          <p:cNvSpPr>
            <a:spLocks noGrp="1"/>
          </p:cNvSpPr>
          <p:nvPr>
            <p:ph type="sldNum" sz="quarter" idx="12"/>
          </p:nvPr>
        </p:nvSpPr>
        <p:spPr/>
        <p:txBody>
          <a:bodyPr/>
          <a:lstStyle/>
          <a:p>
            <a:fld id="{FABC47A4-756D-490B-A52F-7D9E2C9FC05F}"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排标题与文本">
    <p:spTree>
      <p:nvGrpSpPr>
        <p:cNvPr id="1" name=""/>
        <p:cNvGrpSpPr/>
        <p:nvPr/>
      </p:nvGrpSpPr>
      <p:grpSpPr>
        <a:xfrm>
          <a:off x="0" y="0"/>
          <a:ext cx="0" cy="0"/>
          <a:chOff x="0" y="0"/>
          <a:chExt cx="0" cy="0"/>
        </a:xfrm>
      </p:grpSpPr>
      <p:sp>
        <p:nvSpPr>
          <p:cNvPr id="2" name="竖排标题 1"/>
          <p:cNvSpPr>
            <a:spLocks noGrp="1"/>
          </p:cNvSpPr>
          <p:nvPr>
            <p:ph type="title" orient="vert" hasCustomPrompt="1"/>
          </p:nvPr>
        </p:nvSpPr>
        <p:spPr>
          <a:xfrm>
            <a:off x="10444898" y="365125"/>
            <a:ext cx="908901" cy="5811838"/>
          </a:xfrm>
        </p:spPr>
        <p:txBody>
          <a:bodyPr vert="eaVert">
            <a:normAutofit/>
          </a:bodyPr>
          <a:lstStyle>
            <a:lvl1pPr>
              <a:defRPr sz="4400"/>
            </a:lvl1pPr>
          </a:lstStyle>
          <a:p>
            <a:r>
              <a:rPr lang="zh-CN" altLang="en-US" dirty="0"/>
              <a:t>单击此处编辑标题</a:t>
            </a:r>
            <a:endParaRPr lang="zh-CN" altLang="en-US" dirty="0"/>
          </a:p>
        </p:txBody>
      </p:sp>
      <p:sp>
        <p:nvSpPr>
          <p:cNvPr id="3" name="竖排文字占位符 2"/>
          <p:cNvSpPr>
            <a:spLocks noGrp="1"/>
          </p:cNvSpPr>
          <p:nvPr>
            <p:ph type="body" orient="vert" idx="1"/>
          </p:nvPr>
        </p:nvSpPr>
        <p:spPr>
          <a:xfrm>
            <a:off x="838199" y="365125"/>
            <a:ext cx="9446443" cy="5811838"/>
          </a:xfrm>
        </p:spPr>
        <p:txBody>
          <a:bodyPr vert="eaVert"/>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4" name="日期占位符 3"/>
          <p:cNvSpPr>
            <a:spLocks noGrp="1"/>
          </p:cNvSpPr>
          <p:nvPr>
            <p:ph type="dt" sz="half" idx="10"/>
          </p:nvPr>
        </p:nvSpPr>
        <p:spPr/>
        <p:txBody>
          <a:bodyPr/>
          <a:lstStyle/>
          <a:p>
            <a:fld id="{760FBDFE-C587-4B4C-A407-44438C67B59E}"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49AE70B2-8BF9-45C0-BB95-33D1B9D3A854}" type="slidenum">
              <a:rPr lang="zh-CN" altLang="en-US" smtClean="0"/>
            </a:fld>
            <a:endParaRPr lang="zh-CN" altLang="en-US"/>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4" Type="http://schemas.openxmlformats.org/officeDocument/2006/relationships/theme" Target="../theme/theme1.xml"/><Relationship Id="rId13" Type="http://schemas.openxmlformats.org/officeDocument/2006/relationships/tags" Target="../tags/tag3.xml"/><Relationship Id="rId12" Type="http://schemas.openxmlformats.org/officeDocument/2006/relationships/tags" Target="../tags/tag2.xml"/><Relationship Id="rId11" Type="http://schemas.openxmlformats.org/officeDocument/2006/relationships/tags" Target="../tags/tag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7" name="标题占位符 1"/>
          <p:cNvSpPr>
            <a:spLocks noGrp="1"/>
          </p:cNvSpPr>
          <p:nvPr>
            <p:ph type="title"/>
            <p:custDataLst>
              <p:tags r:id="rId11"/>
            </p:custDataLst>
          </p:nvPr>
        </p:nvSpPr>
        <p:spPr>
          <a:xfrm>
            <a:off x="838200" y="365125"/>
            <a:ext cx="10515600" cy="1325563"/>
          </a:xfrm>
          <a:prstGeom prst="rect">
            <a:avLst/>
          </a:prstGeom>
        </p:spPr>
        <p:txBody>
          <a:bodyPr vert="horz" lIns="91440" tIns="45720" rIns="91440" bIns="45720" rtlCol="0" anchor="ctr">
            <a:normAutofit/>
          </a:bodyPr>
          <a:lstStyle/>
          <a:p>
            <a:r>
              <a:rPr lang="zh-CN" altLang="en-US" dirty="0"/>
              <a:t>单击此处编辑母版标题样式</a:t>
            </a:r>
            <a:endParaRPr lang="zh-CN" altLang="en-US" dirty="0"/>
          </a:p>
        </p:txBody>
      </p:sp>
      <p:sp>
        <p:nvSpPr>
          <p:cNvPr id="8" name="文本占位符 2"/>
          <p:cNvSpPr>
            <a:spLocks noGrp="1"/>
          </p:cNvSpPr>
          <p:nvPr>
            <p:ph type="body" idx="1"/>
            <p:custDataLst>
              <p:tags r:id="rId12"/>
            </p:custDataLst>
          </p:nvPr>
        </p:nvSpPr>
        <p:spPr>
          <a:xfrm>
            <a:off x="838200" y="1825625"/>
            <a:ext cx="10515600" cy="4351338"/>
          </a:xfrm>
          <a:prstGeom prst="rect">
            <a:avLst/>
          </a:prstGeom>
        </p:spPr>
        <p:txBody>
          <a:bodyPr vert="horz" lIns="91440" tIns="45720" rIns="91440" bIns="45720" rtlCol="0">
            <a:normAutofit/>
          </a:bodyPr>
          <a:lstStyle/>
          <a:p>
            <a:pPr lvl="0"/>
            <a:r>
              <a:rPr lang="zh-CN" altLang="en-US" dirty="0"/>
              <a:t>单击此处编辑母版文本样式</a:t>
            </a:r>
            <a:endParaRPr lang="zh-CN" altLang="en-US" dirty="0"/>
          </a:p>
          <a:p>
            <a:pPr lvl="1"/>
            <a:r>
              <a:rPr lang="zh-CN" altLang="en-US" dirty="0"/>
              <a:t>第二级</a:t>
            </a:r>
            <a:endParaRPr lang="zh-CN" altLang="en-US" dirty="0"/>
          </a:p>
          <a:p>
            <a:pPr lvl="2"/>
            <a:r>
              <a:rPr lang="zh-CN" altLang="en-US" dirty="0"/>
              <a:t>第三级</a:t>
            </a:r>
            <a:endParaRPr lang="zh-CN" altLang="en-US" dirty="0"/>
          </a:p>
          <a:p>
            <a:pPr lvl="3"/>
            <a:r>
              <a:rPr lang="zh-CN" altLang="en-US" dirty="0"/>
              <a:t>第四级</a:t>
            </a:r>
            <a:endParaRPr lang="zh-CN" altLang="en-US" dirty="0"/>
          </a:p>
          <a:p>
            <a:pPr lvl="4"/>
            <a:r>
              <a:rPr lang="zh-CN" altLang="en-US" dirty="0"/>
              <a:t>第五级</a:t>
            </a:r>
            <a:endParaRPr lang="zh-CN" altLang="en-US" dirty="0"/>
          </a:p>
        </p:txBody>
      </p:sp>
      <p:sp>
        <p:nvSpPr>
          <p:cNvPr id="9"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D997B5FA-0921-464F-AAE1-844C04324D75}" type="datetimeFigureOut">
              <a:rPr lang="zh-CN" altLang="en-US" smtClean="0"/>
            </a:fld>
            <a:endParaRPr lang="zh-CN" altLang="en-US" dirty="0"/>
          </a:p>
        </p:txBody>
      </p:sp>
      <p:sp>
        <p:nvSpPr>
          <p:cNvPr id="10"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endParaRPr lang="zh-CN" altLang="en-US"/>
          </a:p>
        </p:txBody>
      </p:sp>
      <p:sp>
        <p:nvSpPr>
          <p:cNvPr id="11"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normAutofit/>
          </a:bodyPr>
          <a:lstStyle>
            <a:lvl1pPr algn="ctr">
              <a:defRPr sz="1200">
                <a:solidFill>
                  <a:schemeClr val="bg1">
                    <a:lumMod val="50000"/>
                  </a:schemeClr>
                </a:solidFill>
                <a:latin typeface="黑体" panose="02010609060101010101" pitchFamily="49" charset="-122"/>
                <a:ea typeface="黑体" panose="02010609060101010101" pitchFamily="49" charset="-122"/>
              </a:defRPr>
            </a:lvl1pPr>
          </a:lstStyle>
          <a:p>
            <a:fld id="{565CE74E-AB26-4998-AD42-012C4C1AD076}" type="slidenum">
              <a:rPr lang="zh-CN" altLang="en-US" smtClean="0"/>
            </a:fld>
            <a:endParaRPr lang="zh-CN" altLang="en-US"/>
          </a:p>
        </p:txBody>
      </p:sp>
      <p:sp>
        <p:nvSpPr>
          <p:cNvPr id="2" name="KSO_TEMPLATE" hidden="1"/>
          <p:cNvSpPr/>
          <p:nvPr userDrawn="1">
            <p:custDataLst>
              <p:tags r:id="rId13"/>
            </p:custDataLst>
          </p:nvPr>
        </p:nvSpPr>
        <p:spPr>
          <a:xfrm>
            <a:off x="0" y="0"/>
            <a:ext cx="0" cy="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4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notesSlide" Target="../notesSlides/notesSlide1.xml"/><Relationship Id="rId7" Type="http://schemas.openxmlformats.org/officeDocument/2006/relationships/slideLayout" Target="../slideLayouts/slideLayout1.xml"/><Relationship Id="rId6" Type="http://schemas.openxmlformats.org/officeDocument/2006/relationships/tags" Target="../tags/tag4.xml"/><Relationship Id="rId5" Type="http://schemas.openxmlformats.org/officeDocument/2006/relationships/image" Target="../media/image1.tiff"/><Relationship Id="rId4" Type="http://schemas.openxmlformats.org/officeDocument/2006/relationships/image" Target="../media/image4.png"/><Relationship Id="rId3" Type="http://schemas.openxmlformats.org/officeDocument/2006/relationships/image" Target="../media/image3.png"/><Relationship Id="rId2" Type="http://schemas.openxmlformats.org/officeDocument/2006/relationships/image" Target="../media/image2.jpeg"/><Relationship Id="rId1" Type="http://schemas.openxmlformats.org/officeDocument/2006/relationships/image" Target="../media/image1.png"/></Relationships>
</file>

<file path=ppt/slides/_rels/slide10.xml.rels><?xml version="1.0" encoding="UTF-8" standalone="yes"?>
<Relationships xmlns="http://schemas.openxmlformats.org/package/2006/relationships"><Relationship Id="rId7" Type="http://schemas.openxmlformats.org/officeDocument/2006/relationships/notesSlide" Target="../notesSlides/notesSlide10.xml"/><Relationship Id="rId6" Type="http://schemas.openxmlformats.org/officeDocument/2006/relationships/slideLayout" Target="../slideLayouts/slideLayout2.xml"/><Relationship Id="rId5" Type="http://schemas.openxmlformats.org/officeDocument/2006/relationships/tags" Target="../tags/tag11.xml"/><Relationship Id="rId4" Type="http://schemas.openxmlformats.org/officeDocument/2006/relationships/image" Target="../media/image1.tiff"/><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image" Target="../media/image1.png"/></Relationships>
</file>

<file path=ppt/slides/_rels/slide11.xml.rels><?xml version="1.0" encoding="UTF-8" standalone="yes"?>
<Relationships xmlns="http://schemas.openxmlformats.org/package/2006/relationships"><Relationship Id="rId7" Type="http://schemas.openxmlformats.org/officeDocument/2006/relationships/notesSlide" Target="../notesSlides/notesSlide11.xml"/><Relationship Id="rId6" Type="http://schemas.openxmlformats.org/officeDocument/2006/relationships/slideLayout" Target="../slideLayouts/slideLayout2.xml"/><Relationship Id="rId5" Type="http://schemas.openxmlformats.org/officeDocument/2006/relationships/tags" Target="../tags/tag12.xml"/><Relationship Id="rId4" Type="http://schemas.openxmlformats.org/officeDocument/2006/relationships/image" Target="../media/image1.tiff"/><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image" Target="../media/image1.png"/></Relationships>
</file>

<file path=ppt/slides/_rels/slide12.xml.rels><?xml version="1.0" encoding="UTF-8" standalone="yes"?>
<Relationships xmlns="http://schemas.openxmlformats.org/package/2006/relationships"><Relationship Id="rId7" Type="http://schemas.openxmlformats.org/officeDocument/2006/relationships/notesSlide" Target="../notesSlides/notesSlide12.xml"/><Relationship Id="rId6" Type="http://schemas.openxmlformats.org/officeDocument/2006/relationships/slideLayout" Target="../slideLayouts/slideLayout2.xml"/><Relationship Id="rId5" Type="http://schemas.openxmlformats.org/officeDocument/2006/relationships/tags" Target="../tags/tag13.xml"/><Relationship Id="rId4" Type="http://schemas.openxmlformats.org/officeDocument/2006/relationships/image" Target="../media/image1.tiff"/><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image" Target="../media/image1.png"/></Relationships>
</file>

<file path=ppt/slides/_rels/slide13.xml.rels><?xml version="1.0" encoding="UTF-8" standalone="yes"?>
<Relationships xmlns="http://schemas.openxmlformats.org/package/2006/relationships"><Relationship Id="rId7" Type="http://schemas.openxmlformats.org/officeDocument/2006/relationships/notesSlide" Target="../notesSlides/notesSlide13.xml"/><Relationship Id="rId6" Type="http://schemas.openxmlformats.org/officeDocument/2006/relationships/slideLayout" Target="../slideLayouts/slideLayout2.xml"/><Relationship Id="rId5" Type="http://schemas.openxmlformats.org/officeDocument/2006/relationships/tags" Target="../tags/tag14.xml"/><Relationship Id="rId4" Type="http://schemas.openxmlformats.org/officeDocument/2006/relationships/image" Target="../media/image1.tiff"/><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image" Target="../media/image1.png"/></Relationships>
</file>

<file path=ppt/slides/_rels/slide14.xml.rels><?xml version="1.0" encoding="UTF-8" standalone="yes"?>
<Relationships xmlns="http://schemas.openxmlformats.org/package/2006/relationships"><Relationship Id="rId5" Type="http://schemas.openxmlformats.org/officeDocument/2006/relationships/notesSlide" Target="../notesSlides/notesSlide14.xml"/><Relationship Id="rId4" Type="http://schemas.openxmlformats.org/officeDocument/2006/relationships/slideLayout" Target="../slideLayouts/slideLayout1.xml"/><Relationship Id="rId3" Type="http://schemas.openxmlformats.org/officeDocument/2006/relationships/tags" Target="../tags/tag15.xml"/><Relationship Id="rId2" Type="http://schemas.openxmlformats.org/officeDocument/2006/relationships/image" Target="../media/image1.tiff"/><Relationship Id="rId1" Type="http://schemas.openxmlformats.org/officeDocument/2006/relationships/image" Target="../media/image1.png"/></Relationships>
</file>

<file path=ppt/slides/_rels/slide15.xml.rels><?xml version="1.0" encoding="UTF-8" standalone="yes"?>
<Relationships xmlns="http://schemas.openxmlformats.org/package/2006/relationships"><Relationship Id="rId7" Type="http://schemas.openxmlformats.org/officeDocument/2006/relationships/notesSlide" Target="../notesSlides/notesSlide15.xml"/><Relationship Id="rId6" Type="http://schemas.openxmlformats.org/officeDocument/2006/relationships/slideLayout" Target="../slideLayouts/slideLayout2.xml"/><Relationship Id="rId5" Type="http://schemas.openxmlformats.org/officeDocument/2006/relationships/tags" Target="../tags/tag16.xml"/><Relationship Id="rId4" Type="http://schemas.openxmlformats.org/officeDocument/2006/relationships/image" Target="../media/image1.tiff"/><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image" Target="../media/image1.png"/></Relationships>
</file>

<file path=ppt/slides/_rels/slide16.xml.rels><?xml version="1.0" encoding="UTF-8" standalone="yes"?>
<Relationships xmlns="http://schemas.openxmlformats.org/package/2006/relationships"><Relationship Id="rId7" Type="http://schemas.openxmlformats.org/officeDocument/2006/relationships/notesSlide" Target="../notesSlides/notesSlide16.xml"/><Relationship Id="rId6" Type="http://schemas.openxmlformats.org/officeDocument/2006/relationships/slideLayout" Target="../slideLayouts/slideLayout2.xml"/><Relationship Id="rId5" Type="http://schemas.openxmlformats.org/officeDocument/2006/relationships/image" Target="../media/image1.tiff"/><Relationship Id="rId4" Type="http://schemas.openxmlformats.org/officeDocument/2006/relationships/image" Target="../media/image7.png"/><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image" Target="../media/image1.png"/></Relationships>
</file>

<file path=ppt/slides/_rels/slide17.xml.rels><?xml version="1.0" encoding="UTF-8" standalone="yes"?>
<Relationships xmlns="http://schemas.openxmlformats.org/package/2006/relationships"><Relationship Id="rId8" Type="http://schemas.openxmlformats.org/officeDocument/2006/relationships/notesSlide" Target="../notesSlides/notesSlide17.xml"/><Relationship Id="rId7" Type="http://schemas.openxmlformats.org/officeDocument/2006/relationships/slideLayout" Target="../slideLayouts/slideLayout2.xml"/><Relationship Id="rId6" Type="http://schemas.openxmlformats.org/officeDocument/2006/relationships/tags" Target="../tags/tag17.xml"/><Relationship Id="rId5" Type="http://schemas.openxmlformats.org/officeDocument/2006/relationships/image" Target="../media/image1.tiff"/><Relationship Id="rId4" Type="http://schemas.openxmlformats.org/officeDocument/2006/relationships/image" Target="../media/image2.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png"/></Relationships>
</file>

<file path=ppt/slides/_rels/slide18.xml.rels><?xml version="1.0" encoding="UTF-8" standalone="yes"?>
<Relationships xmlns="http://schemas.openxmlformats.org/package/2006/relationships"><Relationship Id="rId5" Type="http://schemas.openxmlformats.org/officeDocument/2006/relationships/notesSlide" Target="../notesSlides/notesSlide18.xml"/><Relationship Id="rId4" Type="http://schemas.openxmlformats.org/officeDocument/2006/relationships/slideLayout" Target="../slideLayouts/slideLayout1.xml"/><Relationship Id="rId3" Type="http://schemas.openxmlformats.org/officeDocument/2006/relationships/tags" Target="../tags/tag18.xml"/><Relationship Id="rId2" Type="http://schemas.openxmlformats.org/officeDocument/2006/relationships/image" Target="../media/image1.tiff"/><Relationship Id="rId1" Type="http://schemas.openxmlformats.org/officeDocument/2006/relationships/image" Target="../media/image1.png"/></Relationships>
</file>

<file path=ppt/slides/_rels/slide19.xml.rels><?xml version="1.0" encoding="UTF-8" standalone="yes"?>
<Relationships xmlns="http://schemas.openxmlformats.org/package/2006/relationships"><Relationship Id="rId7" Type="http://schemas.openxmlformats.org/officeDocument/2006/relationships/notesSlide" Target="../notesSlides/notesSlide19.xml"/><Relationship Id="rId6" Type="http://schemas.openxmlformats.org/officeDocument/2006/relationships/slideLayout" Target="../slideLayouts/slideLayout2.xml"/><Relationship Id="rId5" Type="http://schemas.openxmlformats.org/officeDocument/2006/relationships/tags" Target="../tags/tag19.xml"/><Relationship Id="rId4" Type="http://schemas.openxmlformats.org/officeDocument/2006/relationships/image" Target="../media/image1.tiff"/><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image" Target="../media/image1.png"/></Relationships>
</file>

<file path=ppt/slides/_rels/slide2.xml.rels><?xml version="1.0" encoding="UTF-8" standalone="yes"?>
<Relationships xmlns="http://schemas.openxmlformats.org/package/2006/relationships"><Relationship Id="rId8" Type="http://schemas.openxmlformats.org/officeDocument/2006/relationships/notesSlide" Target="../notesSlides/notesSlide2.xml"/><Relationship Id="rId7" Type="http://schemas.openxmlformats.org/officeDocument/2006/relationships/slideLayout" Target="../slideLayouts/slideLayout1.xml"/><Relationship Id="rId6" Type="http://schemas.openxmlformats.org/officeDocument/2006/relationships/tags" Target="../tags/tag5.xml"/><Relationship Id="rId5" Type="http://schemas.openxmlformats.org/officeDocument/2006/relationships/image" Target="../media/image1.tiff"/><Relationship Id="rId4" Type="http://schemas.openxmlformats.org/officeDocument/2006/relationships/image" Target="../media/image2.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png"/></Relationships>
</file>

<file path=ppt/slides/_rels/slide20.xml.rels><?xml version="1.0" encoding="UTF-8" standalone="yes"?>
<Relationships xmlns="http://schemas.openxmlformats.org/package/2006/relationships"><Relationship Id="rId9" Type="http://schemas.openxmlformats.org/officeDocument/2006/relationships/notesSlide" Target="../notesSlides/notesSlide20.xml"/><Relationship Id="rId8" Type="http://schemas.openxmlformats.org/officeDocument/2006/relationships/slideLayout" Target="../slideLayouts/slideLayout1.xml"/><Relationship Id="rId7" Type="http://schemas.openxmlformats.org/officeDocument/2006/relationships/tags" Target="../tags/tag20.xml"/><Relationship Id="rId6" Type="http://schemas.openxmlformats.org/officeDocument/2006/relationships/image" Target="../media/image10.jpeg"/><Relationship Id="rId5" Type="http://schemas.openxmlformats.org/officeDocument/2006/relationships/image" Target="../media/image1.tiff"/><Relationship Id="rId4" Type="http://schemas.openxmlformats.org/officeDocument/2006/relationships/image" Target="../media/image9.png"/><Relationship Id="rId3" Type="http://schemas.openxmlformats.org/officeDocument/2006/relationships/image" Target="../media/image8.png"/><Relationship Id="rId2" Type="http://schemas.openxmlformats.org/officeDocument/2006/relationships/image" Target="../media/image2.jpeg"/><Relationship Id="rId1" Type="http://schemas.openxmlformats.org/officeDocument/2006/relationships/image" Target="../media/image1.png"/></Relationships>
</file>

<file path=ppt/slides/_rels/slide3.xml.rels><?xml version="1.0" encoding="UTF-8" standalone="yes"?>
<Relationships xmlns="http://schemas.openxmlformats.org/package/2006/relationships"><Relationship Id="rId8" Type="http://schemas.openxmlformats.org/officeDocument/2006/relationships/notesSlide" Target="../notesSlides/notesSlide3.xml"/><Relationship Id="rId7" Type="http://schemas.openxmlformats.org/officeDocument/2006/relationships/slideLayout" Target="../slideLayouts/slideLayout1.xml"/><Relationship Id="rId6" Type="http://schemas.openxmlformats.org/officeDocument/2006/relationships/tags" Target="../tags/tag6.xml"/><Relationship Id="rId5" Type="http://schemas.openxmlformats.org/officeDocument/2006/relationships/image" Target="../media/image1.tiff"/><Relationship Id="rId4" Type="http://schemas.openxmlformats.org/officeDocument/2006/relationships/image" Target="../media/image2.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png"/></Relationships>
</file>

<file path=ppt/slides/_rels/slide4.xml.rels><?xml version="1.0" encoding="UTF-8" standalone="yes"?>
<Relationships xmlns="http://schemas.openxmlformats.org/package/2006/relationships"><Relationship Id="rId8" Type="http://schemas.openxmlformats.org/officeDocument/2006/relationships/notesSlide" Target="../notesSlides/notesSlide4.xml"/><Relationship Id="rId7" Type="http://schemas.openxmlformats.org/officeDocument/2006/relationships/slideLayout" Target="../slideLayouts/slideLayout1.xml"/><Relationship Id="rId6" Type="http://schemas.openxmlformats.org/officeDocument/2006/relationships/tags" Target="../tags/tag7.xml"/><Relationship Id="rId5" Type="http://schemas.openxmlformats.org/officeDocument/2006/relationships/image" Target="../media/image1.tiff"/><Relationship Id="rId4" Type="http://schemas.openxmlformats.org/officeDocument/2006/relationships/image" Target="../media/image2.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png"/></Relationships>
</file>

<file path=ppt/slides/_rels/slide5.xml.rels><?xml version="1.0" encoding="UTF-8" standalone="yes"?>
<Relationships xmlns="http://schemas.openxmlformats.org/package/2006/relationships"><Relationship Id="rId8" Type="http://schemas.openxmlformats.org/officeDocument/2006/relationships/notesSlide" Target="../notesSlides/notesSlide5.xml"/><Relationship Id="rId7" Type="http://schemas.openxmlformats.org/officeDocument/2006/relationships/slideLayout" Target="../slideLayouts/slideLayout1.xml"/><Relationship Id="rId6" Type="http://schemas.openxmlformats.org/officeDocument/2006/relationships/tags" Target="../tags/tag8.xml"/><Relationship Id="rId5" Type="http://schemas.openxmlformats.org/officeDocument/2006/relationships/image" Target="../media/image1.tiff"/><Relationship Id="rId4" Type="http://schemas.openxmlformats.org/officeDocument/2006/relationships/image" Target="../media/image2.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png"/></Relationships>
</file>

<file path=ppt/slides/_rels/slide6.xml.rels><?xml version="1.0" encoding="UTF-8" standalone="yes"?>
<Relationships xmlns="http://schemas.openxmlformats.org/package/2006/relationships"><Relationship Id="rId8" Type="http://schemas.openxmlformats.org/officeDocument/2006/relationships/notesSlide" Target="../notesSlides/notesSlide6.xml"/><Relationship Id="rId7" Type="http://schemas.openxmlformats.org/officeDocument/2006/relationships/slideLayout" Target="../slideLayouts/slideLayout1.xml"/><Relationship Id="rId6" Type="http://schemas.openxmlformats.org/officeDocument/2006/relationships/tags" Target="../tags/tag9.xml"/><Relationship Id="rId5" Type="http://schemas.openxmlformats.org/officeDocument/2006/relationships/image" Target="../media/image1.tiff"/><Relationship Id="rId4" Type="http://schemas.openxmlformats.org/officeDocument/2006/relationships/image" Target="../media/image2.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png"/></Relationships>
</file>

<file path=ppt/slides/_rels/slide7.xml.rels><?xml version="1.0" encoding="UTF-8" standalone="yes"?>
<Relationships xmlns="http://schemas.openxmlformats.org/package/2006/relationships"><Relationship Id="rId8" Type="http://schemas.openxmlformats.org/officeDocument/2006/relationships/notesSlide" Target="../notesSlides/notesSlide7.xml"/><Relationship Id="rId7" Type="http://schemas.openxmlformats.org/officeDocument/2006/relationships/slideLayout" Target="../slideLayouts/slideLayout2.xml"/><Relationship Id="rId6" Type="http://schemas.openxmlformats.org/officeDocument/2006/relationships/image" Target="../media/image1.tiff"/><Relationship Id="rId5" Type="http://schemas.openxmlformats.org/officeDocument/2006/relationships/image" Target="../media/image6.png"/><Relationship Id="rId4" Type="http://schemas.openxmlformats.org/officeDocument/2006/relationships/image" Target="../media/image2.jpeg"/><Relationship Id="rId3" Type="http://schemas.openxmlformats.org/officeDocument/2006/relationships/image" Target="../media/image5.png"/><Relationship Id="rId2" Type="http://schemas.openxmlformats.org/officeDocument/2006/relationships/image" Target="../media/image3.png"/><Relationship Id="rId1" Type="http://schemas.openxmlformats.org/officeDocument/2006/relationships/image" Target="../media/image1.png"/></Relationships>
</file>

<file path=ppt/slides/_rels/slide8.xml.rels><?xml version="1.0" encoding="UTF-8" standalone="yes"?>
<Relationships xmlns="http://schemas.openxmlformats.org/package/2006/relationships"><Relationship Id="rId7" Type="http://schemas.openxmlformats.org/officeDocument/2006/relationships/notesSlide" Target="../notesSlides/notesSlide8.xml"/><Relationship Id="rId6" Type="http://schemas.openxmlformats.org/officeDocument/2006/relationships/slideLayout" Target="../slideLayouts/slideLayout3.xml"/><Relationship Id="rId5" Type="http://schemas.openxmlformats.org/officeDocument/2006/relationships/image" Target="../media/image1.tiff"/><Relationship Id="rId4" Type="http://schemas.openxmlformats.org/officeDocument/2006/relationships/image" Target="../media/image7.png"/><Relationship Id="rId3" Type="http://schemas.openxmlformats.org/officeDocument/2006/relationships/image" Target="../media/image2.jpeg"/><Relationship Id="rId2" Type="http://schemas.openxmlformats.org/officeDocument/2006/relationships/image" Target="../media/image5.png"/><Relationship Id="rId1" Type="http://schemas.openxmlformats.org/officeDocument/2006/relationships/image" Target="../media/image1.png"/></Relationships>
</file>

<file path=ppt/slides/_rels/slide9.xml.rels><?xml version="1.0" encoding="UTF-8" standalone="yes"?>
<Relationships xmlns="http://schemas.openxmlformats.org/package/2006/relationships"><Relationship Id="rId5" Type="http://schemas.openxmlformats.org/officeDocument/2006/relationships/notesSlide" Target="../notesSlides/notesSlide9.xml"/><Relationship Id="rId4" Type="http://schemas.openxmlformats.org/officeDocument/2006/relationships/slideLayout" Target="../slideLayouts/slideLayout1.xml"/><Relationship Id="rId3" Type="http://schemas.openxmlformats.org/officeDocument/2006/relationships/tags" Target="../tags/tag10.xml"/><Relationship Id="rId2" Type="http://schemas.openxmlformats.org/officeDocument/2006/relationships/image" Target="../media/image1.tiff"/><Relationship Id="rId1" Type="http://schemas.openxmlformats.org/officeDocument/2006/relationships/image" Target="../media/image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0" y="-9525"/>
            <a:ext cx="12229465" cy="6901815"/>
          </a:xfrm>
          <a:prstGeom prst="rect">
            <a:avLst/>
          </a:pr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l="32526" t="24218" r="33954" b="16190"/>
          <a:stretch>
            <a:fillRect/>
          </a:stretch>
        </p:blipFill>
        <p:spPr>
          <a:xfrm>
            <a:off x="2791460" y="970280"/>
            <a:ext cx="4942205" cy="4942205"/>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softEdge rad="31750"/>
          </a:effectLst>
        </p:spPr>
      </p:pic>
      <p:pic>
        <p:nvPicPr>
          <p:cNvPr id="8" name="图片 7" descr="微信截图_20181019115329"/>
          <p:cNvPicPr>
            <a:picLocks noChangeAspect="1"/>
          </p:cNvPicPr>
          <p:nvPr/>
        </p:nvPicPr>
        <p:blipFill>
          <a:blip r:embed="rId3"/>
          <a:stretch>
            <a:fillRect/>
          </a:stretch>
        </p:blipFill>
        <p:spPr>
          <a:xfrm>
            <a:off x="5637530" y="2830830"/>
            <a:ext cx="5456555" cy="5433060"/>
          </a:xfrm>
          <a:prstGeom prst="rect">
            <a:avLst/>
          </a:prstGeom>
        </p:spPr>
      </p:pic>
      <p:sp>
        <p:nvSpPr>
          <p:cNvPr id="7" name="文本框 6"/>
          <p:cNvSpPr txBox="1"/>
          <p:nvPr/>
        </p:nvSpPr>
        <p:spPr>
          <a:xfrm>
            <a:off x="2755900" y="1969135"/>
            <a:ext cx="4977765" cy="2731770"/>
          </a:xfrm>
          <a:prstGeom prst="rect">
            <a:avLst/>
          </a:prstGeom>
          <a:noFill/>
        </p:spPr>
        <p:txBody>
          <a:bodyPr vert="horz" wrap="square" rtlCol="0">
            <a:spAutoFit/>
          </a:bodyPr>
          <a:p>
            <a:pPr algn="ctr">
              <a:lnSpc>
                <a:spcPct val="130000"/>
              </a:lnSpc>
            </a:pPr>
            <a:r>
              <a:rPr lang="zh-CN" altLang="en-US" sz="6600" b="1">
                <a:solidFill>
                  <a:srgbClr val="846F0B"/>
                </a:solidFill>
                <a:latin typeface="方正彩云简体" panose="03000509000000000000" charset="-122"/>
                <a:ea typeface="方正彩云简体" panose="03000509000000000000" charset="-122"/>
              </a:rPr>
              <a:t>第三课</a:t>
            </a:r>
            <a:endParaRPr lang="zh-CN" altLang="en-US" sz="6600" b="1">
              <a:solidFill>
                <a:srgbClr val="846F0B"/>
              </a:solidFill>
              <a:latin typeface="方正彩云简体" panose="03000509000000000000" charset="-122"/>
              <a:ea typeface="方正彩云简体" panose="03000509000000000000" charset="-122"/>
            </a:endParaRPr>
          </a:p>
          <a:p>
            <a:pPr algn="ctr">
              <a:lnSpc>
                <a:spcPct val="130000"/>
              </a:lnSpc>
            </a:pPr>
            <a:r>
              <a:rPr lang="zh-CN" altLang="en-US" sz="6600" b="1">
                <a:solidFill>
                  <a:srgbClr val="846F0B"/>
                </a:solidFill>
                <a:latin typeface="方正彩云简体" panose="03000509000000000000" charset="-122"/>
                <a:ea typeface="方正彩云简体" panose="03000509000000000000" charset="-122"/>
              </a:rPr>
              <a:t>月是故乡明</a:t>
            </a:r>
            <a:endParaRPr lang="zh-CN" altLang="en-US" sz="6600" b="1">
              <a:solidFill>
                <a:srgbClr val="846F0B"/>
              </a:solidFill>
              <a:latin typeface="方正彩云简体" panose="03000509000000000000" charset="-122"/>
              <a:ea typeface="方正彩云简体" panose="03000509000000000000" charset="-122"/>
            </a:endParaRPr>
          </a:p>
        </p:txBody>
      </p:sp>
      <p:sp>
        <p:nvSpPr>
          <p:cNvPr id="2" name="文本框 29"/>
          <p:cNvSpPr txBox="1">
            <a:spLocks noChangeArrowheads="1"/>
          </p:cNvSpPr>
          <p:nvPr/>
        </p:nvSpPr>
        <p:spPr bwMode="auto">
          <a:xfrm>
            <a:off x="2282825" y="6085840"/>
            <a:ext cx="3604260" cy="451485"/>
          </a:xfrm>
          <a:prstGeom prst="rect">
            <a:avLst/>
          </a:prstGeom>
          <a:noFill/>
          <a:ln w="9525">
            <a:noFill/>
            <a:miter lim="800000"/>
          </a:ln>
        </p:spPr>
        <p:txBody>
          <a:bodyPr wrap="square" lIns="68579" tIns="34289" rIns="68579" bIns="34289">
            <a:spAutoFit/>
          </a:bodyPr>
          <a:p>
            <a:pPr algn="ctr" fontAlgn="base">
              <a:spcBef>
                <a:spcPct val="0"/>
              </a:spcBef>
              <a:spcAft>
                <a:spcPct val="0"/>
              </a:spcAft>
              <a:buFont typeface="Arial" panose="020B0604020202020204" pitchFamily="34" charset="0"/>
              <a:buNone/>
            </a:pP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rPr>
              <a:t>语文</a:t>
            </a:r>
            <a:r>
              <a:rPr lang="en-US" altLang="zh-CN" sz="2500" b="1"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rPr>
              <a:t>人教版</a:t>
            </a:r>
            <a:r>
              <a:rPr lang="en-US" altLang="zh-CN" sz="2500" b="1" dirty="0" smtClean="0">
                <a:solidFill>
                  <a:schemeClr val="tx1"/>
                </a:solidFill>
                <a:latin typeface="微软雅黑" panose="020B0503020204020204" charset="-122"/>
                <a:ea typeface="微软雅黑" panose="020B0503020204020204" charset="-122"/>
                <a:cs typeface="微软雅黑" panose="020B0503020204020204" charset="-122"/>
              </a:rPr>
              <a:t>·</a:t>
            </a:r>
            <a:r>
              <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rPr>
              <a:t>五年级下</a:t>
            </a:r>
            <a:endParaRPr lang="zh-CN" altLang="en-US" sz="2500" b="1" dirty="0" smtClean="0">
              <a:solidFill>
                <a:schemeClr val="tx1"/>
              </a:solidFill>
              <a:latin typeface="微软雅黑" panose="020B0503020204020204" charset="-122"/>
              <a:ea typeface="微软雅黑" panose="020B0503020204020204" charset="-122"/>
              <a:cs typeface="微软雅黑" panose="020B0503020204020204" charset="-122"/>
            </a:endParaRPr>
          </a:p>
        </p:txBody>
      </p:sp>
      <p:pic>
        <p:nvPicPr>
          <p:cNvPr id="3" name="图片 2" descr="15"/>
          <p:cNvPicPr>
            <a:picLocks noChangeAspect="1"/>
          </p:cNvPicPr>
          <p:nvPr/>
        </p:nvPicPr>
        <p:blipFill>
          <a:blip r:embed="rId4"/>
          <a:stretch>
            <a:fillRect/>
          </a:stretch>
        </p:blipFill>
        <p:spPr>
          <a:xfrm>
            <a:off x="656590" y="1167765"/>
            <a:ext cx="2012315" cy="4521835"/>
          </a:xfrm>
          <a:prstGeom prst="rect">
            <a:avLst/>
          </a:prstGeom>
        </p:spPr>
      </p:pic>
      <p:pic>
        <p:nvPicPr>
          <p:cNvPr id="17" name="图片 1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133840" y="217805"/>
            <a:ext cx="2722245" cy="1527175"/>
          </a:xfrm>
          <a:prstGeom prst="rect">
            <a:avLst/>
          </a:prstGeom>
        </p:spPr>
      </p:pic>
      <p:grpSp>
        <p:nvGrpSpPr>
          <p:cNvPr id="4" name="组合 3"/>
          <p:cNvGrpSpPr/>
          <p:nvPr/>
        </p:nvGrpSpPr>
        <p:grpSpPr>
          <a:xfrm>
            <a:off x="9710420" y="5045075"/>
            <a:ext cx="1908175" cy="679450"/>
            <a:chOff x="12755" y="6064"/>
            <a:chExt cx="3005" cy="1070"/>
          </a:xfrm>
        </p:grpSpPr>
        <p:sp>
          <p:nvSpPr>
            <p:cNvPr id="29" name="矩形: 圆角 28"/>
            <p:cNvSpPr/>
            <p:nvPr/>
          </p:nvSpPr>
          <p:spPr>
            <a:xfrm>
              <a:off x="12755" y="6064"/>
              <a:ext cx="3005" cy="1070"/>
            </a:xfrm>
            <a:prstGeom prst="roundRect">
              <a:avLst>
                <a:gd name="adj" fmla="val 39404"/>
              </a:avLst>
            </a:prstGeom>
            <a:solidFill>
              <a:schemeClr val="accent4">
                <a:lumMod val="20000"/>
                <a:lumOff val="80000"/>
              </a:schemeClr>
            </a:solidFill>
            <a:ln>
              <a:solidFill>
                <a:srgbClr val="7F8D96"/>
              </a:solidFill>
            </a:ln>
          </p:spPr>
          <p:style>
            <a:lnRef idx="2">
              <a:schemeClr val="accent1">
                <a:shade val="50000"/>
              </a:schemeClr>
            </a:lnRef>
            <a:fillRef idx="1">
              <a:schemeClr val="accent1"/>
            </a:fillRef>
            <a:effectRef idx="0">
              <a:schemeClr val="accent1"/>
            </a:effectRef>
            <a:fontRef idx="minor">
              <a:schemeClr val="lt1"/>
            </a:fontRef>
          </p:style>
          <p:txBody>
            <a:bodyPr rtlCol="0" anchor="ctr"/>
            <a:p>
              <a:endParaRPr lang="zh-CN" altLang="en-US" dirty="0"/>
            </a:p>
          </p:txBody>
        </p:sp>
        <p:sp>
          <p:nvSpPr>
            <p:cNvPr id="5" name="文本框 29"/>
            <p:cNvSpPr txBox="1">
              <a:spLocks noChangeArrowheads="1"/>
            </p:cNvSpPr>
            <p:nvPr/>
          </p:nvSpPr>
          <p:spPr bwMode="auto">
            <a:xfrm>
              <a:off x="13053" y="6244"/>
              <a:ext cx="2410" cy="711"/>
            </a:xfrm>
            <a:prstGeom prst="rect">
              <a:avLst/>
            </a:prstGeom>
            <a:noFill/>
            <a:ln w="9525">
              <a:noFill/>
              <a:miter lim="800000"/>
            </a:ln>
          </p:spPr>
          <p:txBody>
            <a:bodyPr wrap="square" lIns="68579" tIns="34289" rIns="68579" bIns="34289">
              <a:spAutoFit/>
            </a:bodyPr>
            <a:p>
              <a:pPr algn="ctr" fontAlgn="base">
                <a:spcBef>
                  <a:spcPct val="0"/>
                </a:spcBef>
                <a:spcAft>
                  <a:spcPct val="0"/>
                </a:spcAft>
                <a:buFont typeface="Arial" panose="020B0604020202020204" pitchFamily="34" charset="0"/>
                <a:buNone/>
              </a:pPr>
              <a:r>
                <a:rPr lang="zh-CN" altLang="en-US" sz="2500" b="1" dirty="0" smtClean="0">
                  <a:solidFill>
                    <a:srgbClr val="FF0000"/>
                  </a:solidFill>
                  <a:latin typeface="微软雅黑" panose="020B0503020204020204" charset="-122"/>
                  <a:ea typeface="微软雅黑" panose="020B0503020204020204" charset="-122"/>
                </a:rPr>
                <a:t>第二课时</a:t>
              </a:r>
              <a:endParaRPr lang="zh-CN" altLang="en-US" sz="2500" b="1" dirty="0" smtClean="0">
                <a:solidFill>
                  <a:srgbClr val="FF0000"/>
                </a:solidFill>
                <a:latin typeface="微软雅黑" panose="020B0503020204020204" charset="-122"/>
                <a:ea typeface="微软雅黑" panose="020B0503020204020204" charset="-122"/>
              </a:endParaRPr>
            </a:p>
          </p:txBody>
        </p:sp>
      </p:grpSp>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000" fill="hold">
                                          <p:stCondLst>
                                            <p:cond delay="0"/>
                                          </p:stCondLst>
                                        </p:cTn>
                                        <p:tgtEl>
                                          <p:spTgt spid="12"/>
                                        </p:tgtEl>
                                        <p:attrNameLst>
                                          <p:attrName>style.visibility</p:attrName>
                                        </p:attrNameLst>
                                      </p:cBhvr>
                                      <p:to>
                                        <p:strVal val="visible"/>
                                      </p:to>
                                    </p:set>
                                    <p:anim calcmode="lin" valueType="num">
                                      <p:cBhvr additive="base">
                                        <p:cTn id="7" dur="1000" fill="hold"/>
                                        <p:tgtEl>
                                          <p:spTgt spid="12"/>
                                        </p:tgtEl>
                                        <p:attrNameLst>
                                          <p:attrName>ppt_x</p:attrName>
                                        </p:attrNameLst>
                                      </p:cBhvr>
                                      <p:tavLst>
                                        <p:tav tm="0">
                                          <p:val>
                                            <p:strVal val="#ppt_x"/>
                                          </p:val>
                                        </p:tav>
                                        <p:tav tm="100000">
                                          <p:val>
                                            <p:strVal val="#ppt_x"/>
                                          </p:val>
                                        </p:tav>
                                      </p:tavLst>
                                    </p:anim>
                                    <p:anim calcmode="lin" valueType="num">
                                      <p:cBhvr additive="base">
                                        <p:cTn id="8" dur="1000" fill="hold"/>
                                        <p:tgtEl>
                                          <p:spTgt spid="1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a:stretch>
            <a:fillRect/>
          </a:stretch>
        </p:blipFill>
        <p:spPr>
          <a:xfrm>
            <a:off x="-24130" y="-21590"/>
            <a:ext cx="12245975" cy="6901815"/>
          </a:xfrm>
          <a:prstGeom prst="rect">
            <a:avLst/>
          </a:prstGeom>
        </p:spPr>
      </p:pic>
      <p:sp>
        <p:nvSpPr>
          <p:cNvPr id="17" name="椭圆 16"/>
          <p:cNvSpPr/>
          <p:nvPr/>
        </p:nvSpPr>
        <p:spPr>
          <a:xfrm>
            <a:off x="9999980" y="64135"/>
            <a:ext cx="1744345" cy="174434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467848">
            <a:off x="6476826" y="1944930"/>
            <a:ext cx="5648325" cy="37338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2738" r="37500"/>
          <a:stretch>
            <a:fillRect/>
          </a:stretch>
        </p:blipFill>
        <p:spPr>
          <a:xfrm>
            <a:off x="651510" y="749300"/>
            <a:ext cx="9348470" cy="5803900"/>
          </a:xfrm>
          <a:prstGeom prst="rect">
            <a:avLst/>
          </a:prstGeom>
          <a:effectLst>
            <a:outerShdw blurRad="50800" dist="38100" dir="2700000" algn="tl" rotWithShape="0">
              <a:prstClr val="black">
                <a:alpha val="40000"/>
              </a:prstClr>
            </a:outerShdw>
          </a:effectLst>
        </p:spPr>
      </p:pic>
      <p:sp>
        <p:nvSpPr>
          <p:cNvPr id="8" name="矩形 7"/>
          <p:cNvSpPr/>
          <p:nvPr/>
        </p:nvSpPr>
        <p:spPr>
          <a:xfrm>
            <a:off x="946785" y="869950"/>
            <a:ext cx="8757920" cy="1891665"/>
          </a:xfrm>
          <a:prstGeom prst="rect">
            <a:avLst/>
          </a:prstGeom>
        </p:spPr>
        <p:txBody>
          <a:bodyPr vert="horz" wrap="square">
            <a:spAutoFit/>
          </a:bodyPr>
          <a:lstStyle/>
          <a:p>
            <a:pPr>
              <a:lnSpc>
                <a:spcPct val="130000"/>
              </a:lnSpc>
            </a:pPr>
            <a:r>
              <a:rPr lang="en-US" sz="4500" b="1" dirty="0">
                <a:solidFill>
                  <a:srgbClr val="B18D6E"/>
                </a:solidFill>
                <a:latin typeface="楷体" panose="02010609060101010101" charset="-122"/>
                <a:ea typeface="楷体" panose="02010609060101010101" charset="-122"/>
                <a:cs typeface="楷体" panose="02010609060101010101" charset="-122"/>
              </a:rPr>
              <a:t>    </a:t>
            </a:r>
            <a:r>
              <a:rPr sz="4500" b="1" dirty="0">
                <a:solidFill>
                  <a:srgbClr val="B18D6E"/>
                </a:solidFill>
                <a:latin typeface="楷体" panose="02010609060101010101" charset="-122"/>
                <a:ea typeface="楷体" panose="02010609060101010101" charset="-122"/>
                <a:cs typeface="楷体" panose="02010609060101010101" charset="-122"/>
              </a:rPr>
              <a:t>第1小节对“月是故乡明”这句思乡名句作了简单阐释。</a:t>
            </a:r>
            <a:endParaRPr sz="4500" b="1" dirty="0">
              <a:solidFill>
                <a:srgbClr val="B18D6E"/>
              </a:solidFill>
              <a:latin typeface="楷体" panose="02010609060101010101" charset="-122"/>
              <a:ea typeface="楷体" panose="02010609060101010101" charset="-122"/>
              <a:cs typeface="楷体" panose="02010609060101010101" charset="-122"/>
            </a:endParaRPr>
          </a:p>
        </p:txBody>
      </p:sp>
      <p:pic>
        <p:nvPicPr>
          <p:cNvPr id="3" name="图片 2" descr="梓耕教育LOGO.TIF"/>
          <p:cNvPicPr>
            <a:picLocks noChangeAspect="1"/>
          </p:cNvPicPr>
          <p:nvPr/>
        </p:nvPicPr>
        <p:blipFill>
          <a:blip r:embed="rId4" cstate="print">
            <a:clrChange>
              <a:clrFrom>
                <a:srgbClr val="FFFFFE"/>
              </a:clrFrom>
              <a:clrTo>
                <a:srgbClr val="FFFFFE">
                  <a:alpha val="0"/>
                </a:srgbClr>
              </a:clrTo>
            </a:clrChange>
            <a:lum bright="12000"/>
          </a:blip>
          <a:stretch>
            <a:fillRect/>
          </a:stretch>
        </p:blipFill>
        <p:spPr>
          <a:xfrm>
            <a:off x="9751060" y="217805"/>
            <a:ext cx="2105025" cy="1181735"/>
          </a:xfrm>
          <a:prstGeom prst="rect">
            <a:avLst/>
          </a:prstGeom>
        </p:spPr>
      </p:pic>
      <p:sp>
        <p:nvSpPr>
          <p:cNvPr id="4" name="矩形 3"/>
          <p:cNvSpPr/>
          <p:nvPr/>
        </p:nvSpPr>
        <p:spPr>
          <a:xfrm>
            <a:off x="946784" y="2855595"/>
            <a:ext cx="8757919" cy="3592195"/>
          </a:xfrm>
          <a:prstGeom prst="rect">
            <a:avLst/>
          </a:prstGeom>
        </p:spPr>
        <p:txBody>
          <a:bodyPr vert="horz" wrap="square">
            <a:spAutoFit/>
          </a:bodyPr>
          <a:p>
            <a:pPr>
              <a:lnSpc>
                <a:spcPct val="130000"/>
              </a:lnSpc>
            </a:pPr>
            <a:r>
              <a:rPr lang="en-US" sz="3500" b="1" dirty="0">
                <a:solidFill>
                  <a:srgbClr val="B18D6E"/>
                </a:solidFill>
                <a:latin typeface="楷体" panose="02010609060101010101" charset="-122"/>
                <a:ea typeface="楷体" panose="02010609060101010101" charset="-122"/>
                <a:cs typeface="楷体" panose="02010609060101010101" charset="-122"/>
              </a:rPr>
              <a:t>    </a:t>
            </a:r>
            <a:r>
              <a:rPr sz="3500" b="1" dirty="0">
                <a:solidFill>
                  <a:srgbClr val="B18D6E"/>
                </a:solidFill>
                <a:latin typeface="楷体" panose="02010609060101010101" charset="-122"/>
                <a:ea typeface="楷体" panose="02010609060101010101" charset="-122"/>
                <a:cs typeface="楷体" panose="02010609060101010101" charset="-122"/>
              </a:rPr>
              <a:t>“月是故乡明”是一句流传很广用以表达故园之思的诗句,它出自杜甫的《月夜忆舍弟》,本文的第一段,实际上就是对这句诗的解释,最后说“事情大概就是这个样子”,正是说明它表达了一种普遍的感受。</a:t>
            </a:r>
            <a:endParaRPr sz="3500" b="1" dirty="0">
              <a:solidFill>
                <a:srgbClr val="B18D6E"/>
              </a:solidFill>
              <a:latin typeface="楷体" panose="02010609060101010101" charset="-122"/>
              <a:ea typeface="楷体" panose="02010609060101010101" charset="-122"/>
              <a:cs typeface="楷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box(in)">
                                      <p:cBhvr>
                                        <p:cTn id="11" dur="1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trips(down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a:stretch>
            <a:fillRect/>
          </a:stretch>
        </p:blipFill>
        <p:spPr>
          <a:xfrm>
            <a:off x="-24130" y="-21590"/>
            <a:ext cx="12245975" cy="6901815"/>
          </a:xfrm>
          <a:prstGeom prst="rect">
            <a:avLst/>
          </a:prstGeom>
        </p:spPr>
      </p:pic>
      <p:sp>
        <p:nvSpPr>
          <p:cNvPr id="17" name="椭圆 16"/>
          <p:cNvSpPr/>
          <p:nvPr/>
        </p:nvSpPr>
        <p:spPr>
          <a:xfrm>
            <a:off x="9999980" y="64135"/>
            <a:ext cx="1744345" cy="174434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467848">
            <a:off x="6476826" y="1944930"/>
            <a:ext cx="5648325" cy="37338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2738" r="37500"/>
          <a:stretch>
            <a:fillRect/>
          </a:stretch>
        </p:blipFill>
        <p:spPr>
          <a:xfrm>
            <a:off x="651510" y="749300"/>
            <a:ext cx="9348470" cy="5803900"/>
          </a:xfrm>
          <a:prstGeom prst="rect">
            <a:avLst/>
          </a:prstGeom>
          <a:effectLst>
            <a:outerShdw blurRad="50800" dist="38100" dir="2700000" algn="tl" rotWithShape="0">
              <a:prstClr val="black">
                <a:alpha val="40000"/>
              </a:prstClr>
            </a:outerShdw>
          </a:effectLst>
        </p:spPr>
      </p:pic>
      <p:sp>
        <p:nvSpPr>
          <p:cNvPr id="8" name="矩形 7"/>
          <p:cNvSpPr/>
          <p:nvPr/>
        </p:nvSpPr>
        <p:spPr>
          <a:xfrm>
            <a:off x="946785" y="1044575"/>
            <a:ext cx="8757920" cy="1891665"/>
          </a:xfrm>
          <a:prstGeom prst="rect">
            <a:avLst/>
          </a:prstGeom>
        </p:spPr>
        <p:txBody>
          <a:bodyPr vert="horz" wrap="square">
            <a:spAutoFit/>
          </a:bodyPr>
          <a:lstStyle/>
          <a:p>
            <a:pPr>
              <a:lnSpc>
                <a:spcPct val="130000"/>
              </a:lnSpc>
            </a:pPr>
            <a:r>
              <a:rPr lang="en-US" sz="4500" b="1" dirty="0">
                <a:solidFill>
                  <a:srgbClr val="B18D6E"/>
                </a:solidFill>
                <a:latin typeface="楷体" panose="02010609060101010101" charset="-122"/>
                <a:ea typeface="楷体" panose="02010609060101010101" charset="-122"/>
                <a:cs typeface="楷体" panose="02010609060101010101" charset="-122"/>
              </a:rPr>
              <a:t>    </a:t>
            </a:r>
            <a:r>
              <a:rPr sz="4500" b="1" dirty="0">
                <a:solidFill>
                  <a:srgbClr val="B18D6E"/>
                </a:solidFill>
                <a:latin typeface="楷体" panose="02010609060101010101" charset="-122"/>
                <a:ea typeface="楷体" panose="02010609060101010101" charset="-122"/>
                <a:cs typeface="楷体" panose="02010609060101010101" charset="-122"/>
              </a:rPr>
              <a:t>第2、3、4节是对故乡与童年的回忆。</a:t>
            </a:r>
            <a:endParaRPr sz="4500" b="1" dirty="0">
              <a:solidFill>
                <a:srgbClr val="B18D6E"/>
              </a:solidFill>
              <a:latin typeface="楷体" panose="02010609060101010101" charset="-122"/>
              <a:ea typeface="楷体" panose="02010609060101010101" charset="-122"/>
              <a:cs typeface="楷体" panose="02010609060101010101" charset="-122"/>
            </a:endParaRPr>
          </a:p>
        </p:txBody>
      </p:sp>
      <p:pic>
        <p:nvPicPr>
          <p:cNvPr id="3" name="图片 2" descr="梓耕教育LOGO.TIF"/>
          <p:cNvPicPr>
            <a:picLocks noChangeAspect="1"/>
          </p:cNvPicPr>
          <p:nvPr/>
        </p:nvPicPr>
        <p:blipFill>
          <a:blip r:embed="rId4" cstate="print">
            <a:clrChange>
              <a:clrFrom>
                <a:srgbClr val="FFFFFE"/>
              </a:clrFrom>
              <a:clrTo>
                <a:srgbClr val="FFFFFE">
                  <a:alpha val="0"/>
                </a:srgbClr>
              </a:clrTo>
            </a:clrChange>
            <a:lum bright="12000"/>
          </a:blip>
          <a:stretch>
            <a:fillRect/>
          </a:stretch>
        </p:blipFill>
        <p:spPr>
          <a:xfrm>
            <a:off x="9751060" y="217805"/>
            <a:ext cx="2105025" cy="1181735"/>
          </a:xfrm>
          <a:prstGeom prst="rect">
            <a:avLst/>
          </a:prstGeom>
        </p:spPr>
      </p:pic>
      <p:sp>
        <p:nvSpPr>
          <p:cNvPr id="4" name="矩形 3"/>
          <p:cNvSpPr/>
          <p:nvPr/>
        </p:nvSpPr>
        <p:spPr>
          <a:xfrm>
            <a:off x="946784" y="3108960"/>
            <a:ext cx="8757919" cy="3291840"/>
          </a:xfrm>
          <a:prstGeom prst="rect">
            <a:avLst/>
          </a:prstGeom>
        </p:spPr>
        <p:txBody>
          <a:bodyPr vert="horz" wrap="square">
            <a:spAutoFit/>
          </a:bodyPr>
          <a:p>
            <a:pPr>
              <a:lnSpc>
                <a:spcPct val="130000"/>
              </a:lnSpc>
            </a:pPr>
            <a:r>
              <a:rPr lang="en-US" sz="4000" b="1" dirty="0">
                <a:solidFill>
                  <a:srgbClr val="B18D6E"/>
                </a:solidFill>
                <a:latin typeface="楷体" panose="02010609060101010101" charset="-122"/>
                <a:ea typeface="楷体" panose="02010609060101010101" charset="-122"/>
                <a:cs typeface="楷体" panose="02010609060101010101" charset="-122"/>
              </a:rPr>
              <a:t>    第2小节是一个过渡,由月到山,到水进而过渡到家乡的山水,过渡到作者的童年生活,故乡往往与童年连在一起,作者对家乡一草一木有着深厚的感情</a:t>
            </a:r>
            <a:r>
              <a:rPr lang="zh-CN" altLang="en-US" sz="4000" b="1" dirty="0">
                <a:solidFill>
                  <a:srgbClr val="B18D6E"/>
                </a:solidFill>
                <a:latin typeface="楷体" panose="02010609060101010101" charset="-122"/>
                <a:ea typeface="楷体" panose="02010609060101010101" charset="-122"/>
                <a:cs typeface="楷体" panose="02010609060101010101" charset="-122"/>
              </a:rPr>
              <a:t>。</a:t>
            </a:r>
            <a:endParaRPr lang="zh-CN" altLang="en-US" sz="4000" b="1" dirty="0">
              <a:solidFill>
                <a:srgbClr val="B18D6E"/>
              </a:solidFill>
              <a:latin typeface="楷体" panose="02010609060101010101" charset="-122"/>
              <a:ea typeface="楷体" panose="02010609060101010101" charset="-122"/>
              <a:cs typeface="楷体" panose="02010609060101010101" charset="-122"/>
            </a:endParaRPr>
          </a:p>
        </p:txBody>
      </p:sp>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4" presetClass="entr" presetSubtype="16" fill="hold" grpId="0" nodeType="afterEffect">
                                  <p:stCondLst>
                                    <p:cond delay="0"/>
                                  </p:stCondLst>
                                  <p:childTnLst>
                                    <p:set>
                                      <p:cBhvr>
                                        <p:cTn id="10" dur="1000" fill="hold">
                                          <p:stCondLst>
                                            <p:cond delay="0"/>
                                          </p:stCondLst>
                                        </p:cTn>
                                        <p:tgtEl>
                                          <p:spTgt spid="8"/>
                                        </p:tgtEl>
                                        <p:attrNameLst>
                                          <p:attrName>style.visibility</p:attrName>
                                        </p:attrNameLst>
                                      </p:cBhvr>
                                      <p:to>
                                        <p:strVal val="visible"/>
                                      </p:to>
                                    </p:set>
                                    <p:animEffect transition="in" filter="box(in)">
                                      <p:cBhvr>
                                        <p:cTn id="11" dur="1000"/>
                                        <p:tgtEl>
                                          <p:spTgt spid="8"/>
                                        </p:tgtEl>
                                      </p:cBhvr>
                                    </p:animEffect>
                                  </p:childTnLst>
                                </p:cTn>
                              </p:par>
                            </p:childTnLst>
                          </p:cTn>
                        </p:par>
                      </p:childTnLst>
                    </p:cTn>
                  </p:par>
                  <p:par>
                    <p:cTn id="12" fill="hold">
                      <p:stCondLst>
                        <p:cond delay="indefinite"/>
                      </p:stCondLst>
                      <p:childTnLst>
                        <p:par>
                          <p:cTn id="13" fill="hold">
                            <p:stCondLst>
                              <p:cond delay="0"/>
                            </p:stCondLst>
                            <p:childTnLst>
                              <p:par>
                                <p:cTn id="14" presetID="18" presetClass="entr" presetSubtype="12" fill="hold" grpId="0" nodeType="clickEffect">
                                  <p:stCondLst>
                                    <p:cond delay="0"/>
                                  </p:stCondLst>
                                  <p:childTnLst>
                                    <p:set>
                                      <p:cBhvr>
                                        <p:cTn id="15" dur="1" fill="hold">
                                          <p:stCondLst>
                                            <p:cond delay="0"/>
                                          </p:stCondLst>
                                        </p:cTn>
                                        <p:tgtEl>
                                          <p:spTgt spid="4"/>
                                        </p:tgtEl>
                                        <p:attrNameLst>
                                          <p:attrName>style.visibility</p:attrName>
                                        </p:attrNameLst>
                                      </p:cBhvr>
                                      <p:to>
                                        <p:strVal val="visible"/>
                                      </p:to>
                                    </p:set>
                                    <p:animEffect transition="in" filter="strips(downLeft)">
                                      <p:cBhvr>
                                        <p:cTn id="1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4"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a:stretch>
            <a:fillRect/>
          </a:stretch>
        </p:blipFill>
        <p:spPr>
          <a:xfrm>
            <a:off x="-24130" y="-21590"/>
            <a:ext cx="12245975" cy="6901815"/>
          </a:xfrm>
          <a:prstGeom prst="rect">
            <a:avLst/>
          </a:prstGeom>
        </p:spPr>
      </p:pic>
      <p:sp>
        <p:nvSpPr>
          <p:cNvPr id="17" name="椭圆 16"/>
          <p:cNvSpPr/>
          <p:nvPr/>
        </p:nvSpPr>
        <p:spPr>
          <a:xfrm>
            <a:off x="9999980" y="64135"/>
            <a:ext cx="1744345" cy="174434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467848">
            <a:off x="6476826" y="1944930"/>
            <a:ext cx="5648325" cy="3733800"/>
          </a:xfrm>
          <a:prstGeom prst="rect">
            <a:avLst/>
          </a:prstGeom>
        </p:spPr>
      </p:pic>
      <p:grpSp>
        <p:nvGrpSpPr>
          <p:cNvPr id="18" name="组合 17"/>
          <p:cNvGrpSpPr/>
          <p:nvPr/>
        </p:nvGrpSpPr>
        <p:grpSpPr>
          <a:xfrm>
            <a:off x="651510" y="749300"/>
            <a:ext cx="9348470" cy="5803900"/>
            <a:chOff x="7298871" y="749300"/>
            <a:chExt cx="3628571" cy="580390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2738" r="37500"/>
            <a:stretch>
              <a:fillRect/>
            </a:stretch>
          </p:blipFill>
          <p:spPr>
            <a:xfrm>
              <a:off x="7298871" y="749300"/>
              <a:ext cx="3628571" cy="5803900"/>
            </a:xfrm>
            <a:prstGeom prst="rect">
              <a:avLst/>
            </a:prstGeom>
            <a:effectLst>
              <a:outerShdw blurRad="50800" dist="38100" dir="2700000" algn="tl" rotWithShape="0">
                <a:prstClr val="black">
                  <a:alpha val="40000"/>
                </a:prstClr>
              </a:outerShdw>
            </a:effectLst>
          </p:spPr>
        </p:pic>
        <p:sp>
          <p:nvSpPr>
            <p:cNvPr id="8" name="矩形 7"/>
            <p:cNvSpPr/>
            <p:nvPr/>
          </p:nvSpPr>
          <p:spPr>
            <a:xfrm>
              <a:off x="7413480" y="1066165"/>
              <a:ext cx="3399351" cy="5169535"/>
            </a:xfrm>
            <a:prstGeom prst="rect">
              <a:avLst/>
            </a:prstGeom>
          </p:spPr>
          <p:txBody>
            <a:bodyPr vert="horz" wrap="square">
              <a:spAutoFit/>
            </a:bodyPr>
            <a:lstStyle/>
            <a:p>
              <a:pPr>
                <a:lnSpc>
                  <a:spcPct val="150000"/>
                </a:lnSpc>
              </a:pPr>
              <a:r>
                <a:rPr lang="en-US" sz="5500" b="1" dirty="0">
                  <a:solidFill>
                    <a:srgbClr val="B18D6E"/>
                  </a:solidFill>
                  <a:latin typeface="楷体" panose="02010609060101010101" charset="-122"/>
                  <a:ea typeface="楷体" panose="02010609060101010101" charset="-122"/>
                  <a:cs typeface="楷体" panose="02010609060101010101" charset="-122"/>
                </a:rPr>
                <a:t>    </a:t>
              </a:r>
              <a:r>
                <a:rPr sz="5500" b="1" dirty="0">
                  <a:solidFill>
                    <a:srgbClr val="B18D6E"/>
                  </a:solidFill>
                  <a:latin typeface="楷体" panose="02010609060101010101" charset="-122"/>
                  <a:ea typeface="楷体" panose="02010609060101010101" charset="-122"/>
                  <a:cs typeface="楷体" panose="02010609060101010101" charset="-122"/>
                </a:rPr>
                <a:t>第5、6节写作者离开故乡之后的生活,通过他乡月亮与故乡月亮的对比,表达自己对故乡的思念。</a:t>
              </a:r>
              <a:endParaRPr sz="5500" b="1" dirty="0">
                <a:solidFill>
                  <a:srgbClr val="B18D6E"/>
                </a:solidFill>
                <a:latin typeface="楷体" panose="02010609060101010101" charset="-122"/>
                <a:ea typeface="楷体" panose="02010609060101010101" charset="-122"/>
                <a:cs typeface="楷体" panose="02010609060101010101" charset="-122"/>
              </a:endParaRPr>
            </a:p>
          </p:txBody>
        </p:sp>
      </p:grpSp>
      <p:pic>
        <p:nvPicPr>
          <p:cNvPr id="3" name="图片 2" descr="梓耕教育LOGO.TIF"/>
          <p:cNvPicPr>
            <a:picLocks noChangeAspect="1"/>
          </p:cNvPicPr>
          <p:nvPr/>
        </p:nvPicPr>
        <p:blipFill>
          <a:blip r:embed="rId4" cstate="print">
            <a:clrChange>
              <a:clrFrom>
                <a:srgbClr val="FFFFFE"/>
              </a:clrFrom>
              <a:clrTo>
                <a:srgbClr val="FFFFFE">
                  <a:alpha val="0"/>
                </a:srgbClr>
              </a:clrTo>
            </a:clrChange>
            <a:lum bright="12000"/>
          </a:blip>
          <a:stretch>
            <a:fillRect/>
          </a:stretch>
        </p:blipFill>
        <p:spPr>
          <a:xfrm>
            <a:off x="9751060" y="217805"/>
            <a:ext cx="2105025" cy="11817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edge">
                                      <p:cBhvr>
                                        <p:cTn id="7" dur="2000"/>
                                        <p:tgtEl>
                                          <p:spTgt spid="1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a:stretch>
            <a:fillRect/>
          </a:stretch>
        </p:blipFill>
        <p:spPr>
          <a:xfrm>
            <a:off x="-24130" y="-21590"/>
            <a:ext cx="12245975" cy="6901815"/>
          </a:xfrm>
          <a:prstGeom prst="rect">
            <a:avLst/>
          </a:prstGeom>
        </p:spPr>
      </p:pic>
      <p:sp>
        <p:nvSpPr>
          <p:cNvPr id="17" name="椭圆 16"/>
          <p:cNvSpPr/>
          <p:nvPr/>
        </p:nvSpPr>
        <p:spPr>
          <a:xfrm>
            <a:off x="9999980" y="64135"/>
            <a:ext cx="1744345" cy="174434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467848">
            <a:off x="6476826" y="1944930"/>
            <a:ext cx="5648325" cy="3733800"/>
          </a:xfrm>
          <a:prstGeom prst="rect">
            <a:avLst/>
          </a:prstGeom>
        </p:spPr>
      </p:pic>
      <p:grpSp>
        <p:nvGrpSpPr>
          <p:cNvPr id="18" name="组合 17"/>
          <p:cNvGrpSpPr/>
          <p:nvPr/>
        </p:nvGrpSpPr>
        <p:grpSpPr>
          <a:xfrm>
            <a:off x="651510" y="749300"/>
            <a:ext cx="9348470" cy="5803900"/>
            <a:chOff x="7298871" y="749300"/>
            <a:chExt cx="3628571" cy="5803900"/>
          </a:xfrm>
        </p:grpSpPr>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2738" r="37500"/>
            <a:stretch>
              <a:fillRect/>
            </a:stretch>
          </p:blipFill>
          <p:spPr>
            <a:xfrm>
              <a:off x="7298871" y="749300"/>
              <a:ext cx="3628571" cy="5803900"/>
            </a:xfrm>
            <a:prstGeom prst="rect">
              <a:avLst/>
            </a:prstGeom>
            <a:effectLst>
              <a:outerShdw blurRad="50800" dist="38100" dir="2700000" algn="tl" rotWithShape="0">
                <a:prstClr val="black">
                  <a:alpha val="40000"/>
                </a:prstClr>
              </a:outerShdw>
            </a:effectLst>
          </p:spPr>
        </p:pic>
        <p:sp>
          <p:nvSpPr>
            <p:cNvPr id="8" name="矩形 7"/>
            <p:cNvSpPr/>
            <p:nvPr/>
          </p:nvSpPr>
          <p:spPr>
            <a:xfrm>
              <a:off x="7413480" y="904875"/>
              <a:ext cx="3399351" cy="5492750"/>
            </a:xfrm>
            <a:prstGeom prst="rect">
              <a:avLst/>
            </a:prstGeom>
          </p:spPr>
          <p:txBody>
            <a:bodyPr vert="horz" wrap="square">
              <a:spAutoFit/>
            </a:bodyPr>
            <a:lstStyle/>
            <a:p>
              <a:pPr>
                <a:lnSpc>
                  <a:spcPct val="130000"/>
                </a:lnSpc>
              </a:pPr>
              <a:r>
                <a:rPr lang="en-US" sz="4500" b="1" dirty="0">
                  <a:solidFill>
                    <a:srgbClr val="B18D6E"/>
                  </a:solidFill>
                  <a:latin typeface="楷体" panose="02010609060101010101" charset="-122"/>
                  <a:ea typeface="楷体" panose="02010609060101010101" charset="-122"/>
                  <a:cs typeface="楷体" panose="02010609060101010101" charset="-122"/>
                </a:rPr>
                <a:t>    </a:t>
              </a:r>
              <a:r>
                <a:rPr sz="4500" b="1" dirty="0">
                  <a:solidFill>
                    <a:srgbClr val="B18D6E"/>
                  </a:solidFill>
                  <a:latin typeface="楷体" panose="02010609060101010101" charset="-122"/>
                  <a:ea typeface="楷体" panose="02010609060101010101" charset="-122"/>
                  <a:cs typeface="楷体" panose="02010609060101010101" charset="-122"/>
                </a:rPr>
                <a:t>最后一小节是对前面的呼应,也是作品在对故乡与童年的回忆和在他乡对故乡的思念的记叙与描写之后,情感的自然迸发虽然短短几句话,却把全文的情感推向了高潮。</a:t>
              </a:r>
              <a:endParaRPr sz="4500" b="1" dirty="0">
                <a:solidFill>
                  <a:srgbClr val="B18D6E"/>
                </a:solidFill>
                <a:latin typeface="楷体" panose="02010609060101010101" charset="-122"/>
                <a:ea typeface="楷体" panose="02010609060101010101" charset="-122"/>
                <a:cs typeface="楷体" panose="02010609060101010101" charset="-122"/>
              </a:endParaRPr>
            </a:p>
          </p:txBody>
        </p:sp>
      </p:grpSp>
      <p:pic>
        <p:nvPicPr>
          <p:cNvPr id="3" name="图片 2" descr="梓耕教育LOGO.TIF"/>
          <p:cNvPicPr>
            <a:picLocks noChangeAspect="1"/>
          </p:cNvPicPr>
          <p:nvPr/>
        </p:nvPicPr>
        <p:blipFill>
          <a:blip r:embed="rId4" cstate="print">
            <a:clrChange>
              <a:clrFrom>
                <a:srgbClr val="FFFFFE"/>
              </a:clrFrom>
              <a:clrTo>
                <a:srgbClr val="FFFFFE">
                  <a:alpha val="0"/>
                </a:srgbClr>
              </a:clrTo>
            </a:clrChange>
            <a:lum bright="12000"/>
          </a:blip>
          <a:stretch>
            <a:fillRect/>
          </a:stretch>
        </p:blipFill>
        <p:spPr>
          <a:xfrm>
            <a:off x="9751060" y="217805"/>
            <a:ext cx="2105025" cy="11817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nodeType="withEffect">
                                  <p:stCondLst>
                                    <p:cond delay="0"/>
                                  </p:stCondLst>
                                  <p:childTnLst>
                                    <p:set>
                                      <p:cBhvr>
                                        <p:cTn id="6" dur="1" fill="hold">
                                          <p:stCondLst>
                                            <p:cond delay="0"/>
                                          </p:stCondLst>
                                        </p:cTn>
                                        <p:tgtEl>
                                          <p:spTgt spid="18"/>
                                        </p:tgtEl>
                                        <p:attrNameLst>
                                          <p:attrName>style.visibility</p:attrName>
                                        </p:attrNameLst>
                                      </p:cBhvr>
                                      <p:to>
                                        <p:strVal val="visible"/>
                                      </p:to>
                                    </p:set>
                                    <p:animEffect transition="in" filter="wedge">
                                      <p:cBhvr>
                                        <p:cTn id="7" dur="2000"/>
                                        <p:tgtEl>
                                          <p:spTgt spid="18"/>
                                        </p:tgtEl>
                                      </p:cBhvr>
                                    </p:animEffect>
                                  </p:childTnLst>
                                </p:cTn>
                              </p:par>
                            </p:childTnLst>
                          </p:cTn>
                        </p:par>
                        <p:par>
                          <p:cTn id="8" fill="hold">
                            <p:stCondLst>
                              <p:cond delay="20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24130" y="-21590"/>
            <a:ext cx="12261215" cy="6901815"/>
          </a:xfrm>
          <a:prstGeom prst="rect">
            <a:avLst/>
          </a:prstGeom>
        </p:spPr>
      </p:pic>
      <p:grpSp>
        <p:nvGrpSpPr>
          <p:cNvPr id="2" name="组合 1"/>
          <p:cNvGrpSpPr/>
          <p:nvPr/>
        </p:nvGrpSpPr>
        <p:grpSpPr>
          <a:xfrm>
            <a:off x="3270250" y="1725295"/>
            <a:ext cx="5651500" cy="3406775"/>
            <a:chOff x="5150" y="2696"/>
            <a:chExt cx="8900" cy="5365"/>
          </a:xfrm>
        </p:grpSpPr>
        <p:sp>
          <p:nvSpPr>
            <p:cNvPr id="5" name="椭圆 4"/>
            <p:cNvSpPr/>
            <p:nvPr/>
          </p:nvSpPr>
          <p:spPr>
            <a:xfrm>
              <a:off x="6917" y="2696"/>
              <a:ext cx="5365" cy="5365"/>
            </a:xfrm>
            <a:prstGeom prst="ellipse">
              <a:avLst/>
            </a:prstGeom>
            <a:solidFill>
              <a:srgbClr val="FCEBC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5150" y="4263"/>
              <a:ext cx="8900" cy="2276"/>
            </a:xfrm>
            <a:prstGeom prst="rect">
              <a:avLst/>
            </a:prstGeom>
            <a:noFill/>
            <a:effectLst>
              <a:outerShdw blurRad="50800" dist="38100" dir="8100000" algn="tr" rotWithShape="0">
                <a:prstClr val="black">
                  <a:alpha val="40000"/>
                </a:prstClr>
              </a:outerShdw>
            </a:effectLst>
          </p:spPr>
          <p:txBody>
            <a:bodyPr wrap="none" rtlCol="0">
              <a:spAutoFit/>
              <a:scene3d>
                <a:camera prst="orthographicFront"/>
                <a:lightRig rig="threePt" dir="t"/>
              </a:scene3d>
            </a:bodyPr>
            <a:p>
              <a:pPr algn="l"/>
              <a:r>
                <a:rPr lang="zh-CN" altLang="en-US" sz="8800" b="1">
                  <a:ln>
                    <a:solidFill>
                      <a:schemeClr val="bg1"/>
                    </a:solidFill>
                  </a:ln>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探 究 学 习</a:t>
              </a:r>
              <a:endParaRPr lang="zh-CN" altLang="en-US" sz="8800" b="1">
                <a:ln>
                  <a:solidFill>
                    <a:schemeClr val="bg1"/>
                  </a:solidFill>
                </a:ln>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endParaRPr>
            </a:p>
          </p:txBody>
        </p:sp>
      </p:grpSp>
      <p:pic>
        <p:nvPicPr>
          <p:cNvPr id="7" name="图片 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8683625" y="217805"/>
            <a:ext cx="3172460" cy="1780540"/>
          </a:xfrm>
          <a:prstGeom prst="rect">
            <a:avLst/>
          </a:prstGeom>
        </p:spPr>
      </p:pic>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a:stretch>
            <a:fillRect/>
          </a:stretch>
        </p:blipFill>
        <p:spPr>
          <a:xfrm>
            <a:off x="-24130" y="-21590"/>
            <a:ext cx="12245975" cy="6901815"/>
          </a:xfrm>
          <a:prstGeom prst="rect">
            <a:avLst/>
          </a:prstGeom>
        </p:spPr>
      </p:pic>
      <p:pic>
        <p:nvPicPr>
          <p:cNvPr id="7" name="图片 6"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52151" flipH="1">
            <a:off x="-54610" y="89535"/>
            <a:ext cx="6087110" cy="4023995"/>
          </a:xfrm>
          <a:prstGeom prst="rect">
            <a:avLst/>
          </a:prstGeom>
        </p:spPr>
      </p:pic>
      <p:sp>
        <p:nvSpPr>
          <p:cNvPr id="17" name="椭圆 16"/>
          <p:cNvSpPr/>
          <p:nvPr/>
        </p:nvSpPr>
        <p:spPr>
          <a:xfrm>
            <a:off x="10422255" y="513080"/>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467848">
            <a:off x="6556836" y="400610"/>
            <a:ext cx="5648325" cy="37338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2738" r="37500"/>
          <a:stretch>
            <a:fillRect/>
          </a:stretch>
        </p:blipFill>
        <p:spPr>
          <a:xfrm>
            <a:off x="1388745" y="749300"/>
            <a:ext cx="8611235" cy="5803900"/>
          </a:xfrm>
          <a:prstGeom prst="rect">
            <a:avLst/>
          </a:prstGeom>
          <a:effectLst>
            <a:outerShdw blurRad="50800" dist="38100" dir="2700000" algn="tl" rotWithShape="0">
              <a:prstClr val="black">
                <a:alpha val="40000"/>
              </a:prstClr>
            </a:outerShdw>
          </a:effectLst>
        </p:spPr>
      </p:pic>
      <p:sp>
        <p:nvSpPr>
          <p:cNvPr id="10" name="矩形 9"/>
          <p:cNvSpPr/>
          <p:nvPr/>
        </p:nvSpPr>
        <p:spPr>
          <a:xfrm>
            <a:off x="1758315" y="1473200"/>
            <a:ext cx="7872730" cy="4356100"/>
          </a:xfrm>
          <a:prstGeom prst="rect">
            <a:avLst/>
          </a:prstGeom>
        </p:spPr>
        <p:txBody>
          <a:bodyPr vert="horz" wrap="square">
            <a:spAutoFit/>
          </a:bodyPr>
          <a:lstStyle/>
          <a:p>
            <a:pPr>
              <a:lnSpc>
                <a:spcPct val="140000"/>
              </a:lnSpc>
            </a:pPr>
            <a:r>
              <a:rPr lang="en-US" altLang="zh-CN" sz="6600" dirty="0">
                <a:solidFill>
                  <a:srgbClr val="B18D6E"/>
                </a:solidFill>
                <a:latin typeface="楷体" panose="02010609060101010101" charset="-122"/>
                <a:ea typeface="楷体" panose="02010609060101010101" charset="-122"/>
                <a:cs typeface="楷体" panose="02010609060101010101" charset="-122"/>
              </a:rPr>
              <a:t>    </a:t>
            </a:r>
            <a:r>
              <a:rPr lang="zh-CN" altLang="en-US" sz="6600" dirty="0">
                <a:solidFill>
                  <a:srgbClr val="B18D6E"/>
                </a:solidFill>
                <a:latin typeface="楷体" panose="02010609060101010101" charset="-122"/>
                <a:ea typeface="楷体" panose="02010609060101010101" charset="-122"/>
                <a:cs typeface="楷体" panose="02010609060101010101" charset="-122"/>
              </a:rPr>
              <a:t>现在,我们一起来看看文章哪些段落写得优美吧！</a:t>
            </a:r>
            <a:endParaRPr lang="zh-CN" altLang="en-US" sz="6600" dirty="0">
              <a:solidFill>
                <a:srgbClr val="B18D6E"/>
              </a:solidFill>
              <a:latin typeface="楷体" panose="02010609060101010101" charset="-122"/>
              <a:ea typeface="楷体" panose="02010609060101010101" charset="-122"/>
              <a:cs typeface="楷体" panose="02010609060101010101" charset="-122"/>
            </a:endParaRPr>
          </a:p>
        </p:txBody>
      </p:sp>
      <p:pic>
        <p:nvPicPr>
          <p:cNvPr id="3" name="图片 2" descr="梓耕教育LOGO.TIF"/>
          <p:cNvPicPr>
            <a:picLocks noChangeAspect="1"/>
          </p:cNvPicPr>
          <p:nvPr/>
        </p:nvPicPr>
        <p:blipFill>
          <a:blip r:embed="rId4" cstate="print">
            <a:clrChange>
              <a:clrFrom>
                <a:srgbClr val="FFFFFE"/>
              </a:clrFrom>
              <a:clrTo>
                <a:srgbClr val="FFFFFE">
                  <a:alpha val="0"/>
                </a:srgbClr>
              </a:clrTo>
            </a:clrChange>
            <a:lum bright="12000"/>
          </a:blip>
          <a:stretch>
            <a:fillRect/>
          </a:stretch>
        </p:blipFill>
        <p:spPr>
          <a:xfrm>
            <a:off x="9751060" y="217805"/>
            <a:ext cx="2105025" cy="11817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6" presetClass="entr" presetSubtype="21"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barn(inVertical)">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a:stretch>
            <a:fillRect/>
          </a:stretch>
        </p:blipFill>
        <p:spPr>
          <a:xfrm>
            <a:off x="-24130" y="-21590"/>
            <a:ext cx="12245975" cy="6901815"/>
          </a:xfrm>
          <a:prstGeom prst="rect">
            <a:avLst/>
          </a:prstGeom>
        </p:spPr>
      </p:pic>
      <p:pic>
        <p:nvPicPr>
          <p:cNvPr id="7" name="图片 6"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52151" flipH="1">
            <a:off x="-54610" y="89535"/>
            <a:ext cx="6087110" cy="4023995"/>
          </a:xfrm>
          <a:prstGeom prst="rect">
            <a:avLst/>
          </a:prstGeom>
        </p:spPr>
      </p:pic>
      <p:sp>
        <p:nvSpPr>
          <p:cNvPr id="17" name="椭圆 16"/>
          <p:cNvSpPr/>
          <p:nvPr/>
        </p:nvSpPr>
        <p:spPr>
          <a:xfrm>
            <a:off x="10422255" y="513080"/>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467848">
            <a:off x="6556836" y="400610"/>
            <a:ext cx="5648325" cy="3733800"/>
          </a:xfrm>
          <a:prstGeom prst="rect">
            <a:avLst/>
          </a:prstGeom>
        </p:spPr>
      </p:pic>
      <p:pic>
        <p:nvPicPr>
          <p:cNvPr id="11" name="图片 10"/>
          <p:cNvPicPr>
            <a:picLocks noChangeAspect="1"/>
          </p:cNvPicPr>
          <p:nvPr/>
        </p:nvPicPr>
        <p:blipFill rotWithShape="1">
          <a:blip r:embed="rId3">
            <a:extLst>
              <a:ext uri="{28A0092B-C50C-407E-A947-70E740481C1C}">
                <a14:useLocalDpi xmlns:a14="http://schemas.microsoft.com/office/drawing/2010/main" val="0"/>
              </a:ext>
            </a:extLst>
          </a:blip>
          <a:srcRect l="32738" r="37500"/>
          <a:stretch>
            <a:fillRect/>
          </a:stretch>
        </p:blipFill>
        <p:spPr>
          <a:xfrm>
            <a:off x="643890" y="1399540"/>
            <a:ext cx="9871075" cy="4490720"/>
          </a:xfrm>
          <a:prstGeom prst="rect">
            <a:avLst/>
          </a:prstGeom>
          <a:effectLst>
            <a:outerShdw blurRad="50800" dist="38100" dir="2700000" algn="tl" rotWithShape="0">
              <a:prstClr val="black">
                <a:alpha val="40000"/>
              </a:prstClr>
            </a:outerShdw>
          </a:effectLst>
        </p:spPr>
      </p:pic>
      <p:sp>
        <p:nvSpPr>
          <p:cNvPr id="12" name="矩形 11"/>
          <p:cNvSpPr/>
          <p:nvPr/>
        </p:nvSpPr>
        <p:spPr>
          <a:xfrm>
            <a:off x="1044575" y="1471930"/>
            <a:ext cx="9069705" cy="3900170"/>
          </a:xfrm>
          <a:prstGeom prst="rect">
            <a:avLst/>
          </a:prstGeom>
        </p:spPr>
        <p:txBody>
          <a:bodyPr vert="horz" wrap="square">
            <a:spAutoFit/>
          </a:bodyPr>
          <a:lstStyle/>
          <a:p>
            <a:pPr>
              <a:lnSpc>
                <a:spcPct val="150000"/>
              </a:lnSpc>
            </a:pPr>
            <a:r>
              <a:rPr lang="zh-CN" altLang="en-US" sz="5500" b="1" dirty="0">
                <a:solidFill>
                  <a:srgbClr val="B18D6E"/>
                </a:solidFill>
                <a:latin typeface="楷体" panose="02010609060101010101" charset="-122"/>
                <a:ea typeface="楷体" panose="02010609060101010101" charset="-122"/>
                <a:cs typeface="楷体" panose="02010609060101010101" charset="-122"/>
              </a:rPr>
              <a:t>思考：</a:t>
            </a:r>
            <a:r>
              <a:rPr lang="zh-CN" altLang="en-US" sz="5500" dirty="0">
                <a:solidFill>
                  <a:srgbClr val="B18D6E"/>
                </a:solidFill>
                <a:latin typeface="楷体" panose="02010609060101010101" charset="-122"/>
                <a:ea typeface="楷体" panose="02010609060101010101" charset="-122"/>
                <a:cs typeface="楷体" panose="02010609060101010101" charset="-122"/>
              </a:rPr>
              <a:t>季羨林老先生已然功成名就,为什么还念念不忘那个仅仅生活了六年的小山村?</a:t>
            </a:r>
            <a:endParaRPr lang="zh-CN" altLang="en-US" sz="5500" dirty="0">
              <a:solidFill>
                <a:srgbClr val="B18D6E"/>
              </a:solidFill>
              <a:latin typeface="楷体" panose="02010609060101010101" charset="-122"/>
              <a:ea typeface="楷体" panose="02010609060101010101" charset="-122"/>
              <a:cs typeface="楷体" panose="02010609060101010101" charset="-122"/>
            </a:endParaRPr>
          </a:p>
        </p:txBody>
      </p:sp>
      <p:pic>
        <p:nvPicPr>
          <p:cNvPr id="13" name="图片 12" descr="图片包含 户外, 霉菌&#10;&#10;已生成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rot="3360000">
            <a:off x="9645015" y="5113020"/>
            <a:ext cx="1622425" cy="1705610"/>
          </a:xfrm>
          <a:prstGeom prst="rect">
            <a:avLst/>
          </a:prstGeom>
        </p:spPr>
      </p:pic>
      <p:pic>
        <p:nvPicPr>
          <p:cNvPr id="3" name="图片 2"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751060" y="217805"/>
            <a:ext cx="2105025" cy="1181735"/>
          </a:xfrm>
          <a:prstGeom prst="rect">
            <a:avLst/>
          </a:prstGeom>
        </p:spPr>
      </p:pic>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par>
                          <p:cTn id="12" fill="hold">
                            <p:stCondLst>
                              <p:cond delay="1000"/>
                            </p:stCondLst>
                            <p:childTnLst>
                              <p:par>
                                <p:cTn id="13" presetID="10" presetClass="entr" presetSubtype="0" fill="hold" nodeType="afterEffect">
                                  <p:stCondLst>
                                    <p:cond delay="0"/>
                                  </p:stCondLst>
                                  <p:childTnLst>
                                    <p:set>
                                      <p:cBhvr>
                                        <p:cTn id="14" dur="1" fill="hold">
                                          <p:stCondLst>
                                            <p:cond delay="0"/>
                                          </p:stCondLst>
                                        </p:cTn>
                                        <p:tgtEl>
                                          <p:spTgt spid="13"/>
                                        </p:tgtEl>
                                        <p:attrNameLst>
                                          <p:attrName>style.visibility</p:attrName>
                                        </p:attrNameLst>
                                      </p:cBhvr>
                                      <p:to>
                                        <p:strVal val="visible"/>
                                      </p:to>
                                    </p:set>
                                    <p:animEffect transition="in" filter="fade">
                                      <p:cBhvr>
                                        <p:cTn id="15" dur="500"/>
                                        <p:tgtEl>
                                          <p:spTgt spid="13"/>
                                        </p:tgtEl>
                                      </p:cBhvr>
                                    </p:animEffect>
                                  </p:childTnLst>
                                </p:cTn>
                              </p:par>
                            </p:childTnLst>
                          </p:cTn>
                        </p:par>
                        <p:par>
                          <p:cTn id="16" fill="hold">
                            <p:stCondLst>
                              <p:cond delay="1500"/>
                            </p:stCondLst>
                            <p:childTnLst>
                              <p:par>
                                <p:cTn id="17" presetID="53" presetClass="entr" presetSubtype="16"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 calcmode="lin" valueType="num">
                                      <p:cBhvr>
                                        <p:cTn id="19" dur="500" fill="hold"/>
                                        <p:tgtEl>
                                          <p:spTgt spid="12"/>
                                        </p:tgtEl>
                                        <p:attrNameLst>
                                          <p:attrName>ppt_w</p:attrName>
                                        </p:attrNameLst>
                                      </p:cBhvr>
                                      <p:tavLst>
                                        <p:tav tm="0">
                                          <p:val>
                                            <p:fltVal val="0"/>
                                          </p:val>
                                        </p:tav>
                                        <p:tav tm="100000">
                                          <p:val>
                                            <p:strVal val="#ppt_w"/>
                                          </p:val>
                                        </p:tav>
                                      </p:tavLst>
                                    </p:anim>
                                    <p:anim calcmode="lin" valueType="num">
                                      <p:cBhvr>
                                        <p:cTn id="20" dur="500" fill="hold"/>
                                        <p:tgtEl>
                                          <p:spTgt spid="12"/>
                                        </p:tgtEl>
                                        <p:attrNameLst>
                                          <p:attrName>ppt_h</p:attrName>
                                        </p:attrNameLst>
                                      </p:cBhvr>
                                      <p:tavLst>
                                        <p:tav tm="0">
                                          <p:val>
                                            <p:fltVal val="0"/>
                                          </p:val>
                                        </p:tav>
                                        <p:tav tm="100000">
                                          <p:val>
                                            <p:strVal val="#ppt_h"/>
                                          </p:val>
                                        </p:tav>
                                      </p:tavLst>
                                    </p:anim>
                                    <p:animEffect transition="in" filter="fade">
                                      <p:cBhvr>
                                        <p:cTn id="21" dur="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descr="图片1"/>
          <p:cNvPicPr>
            <a:picLocks noChangeAspect="1"/>
          </p:cNvPicPr>
          <p:nvPr/>
        </p:nvPicPr>
        <p:blipFill>
          <a:blip r:embed="rId1"/>
          <a:stretch>
            <a:fillRect/>
          </a:stretch>
        </p:blipFill>
        <p:spPr>
          <a:xfrm>
            <a:off x="-24130" y="-21590"/>
            <a:ext cx="12277090" cy="6901815"/>
          </a:xfrm>
          <a:prstGeom prst="rect">
            <a:avLst/>
          </a:prstGeom>
        </p:spPr>
      </p:pic>
      <p:pic>
        <p:nvPicPr>
          <p:cNvPr id="16" name="图片 15" descr="微信截图_20181019115329"/>
          <p:cNvPicPr>
            <a:picLocks noChangeAspect="1"/>
          </p:cNvPicPr>
          <p:nvPr/>
        </p:nvPicPr>
        <p:blipFill>
          <a:blip r:embed="rId2"/>
          <a:stretch>
            <a:fillRect/>
          </a:stretch>
        </p:blipFill>
        <p:spPr>
          <a:xfrm>
            <a:off x="-1329055" y="3291205"/>
            <a:ext cx="4371975" cy="4354195"/>
          </a:xfrm>
          <a:prstGeom prst="rect">
            <a:avLst/>
          </a:prstGeom>
        </p:spPr>
      </p:pic>
      <p:pic>
        <p:nvPicPr>
          <p:cNvPr id="6" name="图片 5"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6725246" flipH="1">
            <a:off x="7025931" y="1658704"/>
            <a:ext cx="5358163" cy="3541989"/>
          </a:xfrm>
          <a:prstGeom prst="rect">
            <a:avLst/>
          </a:prstGeom>
        </p:spPr>
      </p:pic>
      <p:grpSp>
        <p:nvGrpSpPr>
          <p:cNvPr id="2" name="组合 1"/>
          <p:cNvGrpSpPr/>
          <p:nvPr/>
        </p:nvGrpSpPr>
        <p:grpSpPr>
          <a:xfrm>
            <a:off x="868724" y="433729"/>
            <a:ext cx="9736455" cy="6144960"/>
            <a:chOff x="2362" y="2666"/>
            <a:chExt cx="14339" cy="4522"/>
          </a:xfrm>
        </p:grpSpPr>
        <p:pic>
          <p:nvPicPr>
            <p:cNvPr id="3" name="图片 2"/>
            <p:cNvPicPr>
              <a:picLocks noChangeAspect="1"/>
            </p:cNvPicPr>
            <p:nvPr/>
          </p:nvPicPr>
          <p:blipFill rotWithShape="1">
            <a:blip r:embed="rId4">
              <a:extLst>
                <a:ext uri="{28A0092B-C50C-407E-A947-70E740481C1C}">
                  <a14:useLocalDpi xmlns:a14="http://schemas.microsoft.com/office/drawing/2010/main" val="0"/>
                </a:ext>
              </a:extLst>
            </a:blip>
            <a:srcRect l="32738" r="37500"/>
            <a:stretch>
              <a:fillRect/>
            </a:stretch>
          </p:blipFill>
          <p:spPr>
            <a:xfrm rot="5400000">
              <a:off x="7270" y="-2243"/>
              <a:ext cx="4522" cy="14339"/>
            </a:xfrm>
            <a:prstGeom prst="rect">
              <a:avLst/>
            </a:prstGeom>
            <a:effectLst>
              <a:outerShdw blurRad="50800" dist="38100" dir="2700000" algn="tl" rotWithShape="0">
                <a:prstClr val="black">
                  <a:alpha val="40000"/>
                </a:prstClr>
              </a:outerShdw>
            </a:effectLst>
          </p:spPr>
        </p:pic>
        <p:sp>
          <p:nvSpPr>
            <p:cNvPr id="8" name="文本框 7"/>
            <p:cNvSpPr txBox="1"/>
            <p:nvPr/>
          </p:nvSpPr>
          <p:spPr>
            <a:xfrm>
              <a:off x="3028" y="2934"/>
              <a:ext cx="13673" cy="4144"/>
            </a:xfrm>
            <a:prstGeom prst="rect">
              <a:avLst/>
            </a:prstGeom>
            <a:noFill/>
          </p:spPr>
          <p:txBody>
            <a:bodyPr vert="horz" wrap="square" lIns="91440" tIns="45720" rIns="91440" bIns="45720" rtlCol="0">
              <a:spAutoFit/>
            </a:bodyPr>
            <a:lstStyle/>
            <a:p>
              <a:pPr>
                <a:lnSpc>
                  <a:spcPct val="100000"/>
                </a:lnSpc>
              </a:pPr>
              <a:r>
                <a:rPr lang="zh-CN" altLang="en-US" sz="4000" dirty="0">
                  <a:solidFill>
                    <a:srgbClr val="B18D6E"/>
                  </a:solidFill>
                  <a:latin typeface="楷体" panose="02010609060101010101" charset="-122"/>
                  <a:ea typeface="楷体" panose="02010609060101010101" charset="-122"/>
                  <a:cs typeface="楷体" panose="02010609060101010101" charset="-122"/>
                </a:rPr>
                <a:t>    季羨林先生走出了鲁西北那个小村庄,走出了国门,但没有走出那植根心底的爱国情结;他走进燕园,走上了大学的讲台,却没有走出那融入生命的乡土情结;他走上了社会的高层,步入了人生的辉煌,但没有走出那刻骨铭心的平民情结。有评家称他为“平民中的大师,大师中的平民”。让我们在生活中去用心感受那浓浓的故乡情吧！</a:t>
              </a:r>
              <a:endParaRPr lang="zh-CN" altLang="en-US" sz="4000" dirty="0">
                <a:solidFill>
                  <a:srgbClr val="B18D6E"/>
                </a:solidFill>
                <a:latin typeface="楷体" panose="02010609060101010101" charset="-122"/>
                <a:ea typeface="楷体" panose="02010609060101010101" charset="-122"/>
                <a:cs typeface="楷体" panose="02010609060101010101" charset="-122"/>
              </a:endParaRPr>
            </a:p>
          </p:txBody>
        </p:sp>
      </p:grpSp>
      <p:sp>
        <p:nvSpPr>
          <p:cNvPr id="5" name="椭圆 4"/>
          <p:cNvSpPr/>
          <p:nvPr/>
        </p:nvSpPr>
        <p:spPr>
          <a:xfrm>
            <a:off x="9999980" y="64135"/>
            <a:ext cx="1744345" cy="174434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7" name="图片 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751060" y="217805"/>
            <a:ext cx="2105025" cy="1181735"/>
          </a:xfrm>
          <a:prstGeom prst="rect">
            <a:avLst/>
          </a:prstGeom>
        </p:spPr>
      </p:pic>
    </p:spTree>
    <p:custDataLst>
      <p:tags r:id="rId6"/>
    </p:custData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52" presetClass="entr" presetSubtype="0"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Scale>
                                      <p:cBhvr>
                                        <p:cTn id="7" dur="1000" decel="50000" fill="hold">
                                          <p:stCondLst>
                                            <p:cond delay="0"/>
                                          </p:stCondLst>
                                        </p:cTn>
                                        <p:tgtEl>
                                          <p:spTgt spid="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8" dur="1000" decel="50000" fill="hold">
                                          <p:stCondLst>
                                            <p:cond delay="0"/>
                                          </p:stCondLst>
                                        </p:cTn>
                                        <p:tgtEl>
                                          <p:spTgt spid="2"/>
                                        </p:tgtEl>
                                        <p:attrNameLst>
                                          <p:attrName>ppt_x</p:attrName>
                                          <p:attrName>ppt_y</p:attrName>
                                        </p:attrNameLst>
                                      </p:cBhvr>
                                    </p:animMotion>
                                    <p:animEffect transition="in" filter="fade">
                                      <p:cBhvr>
                                        <p:cTn id="9" dur="1000"/>
                                        <p:tgtEl>
                                          <p:spTgt spid="2"/>
                                        </p:tgtEl>
                                      </p:cBhvr>
                                    </p:animEffect>
                                  </p:childTnLst>
                                </p:cTn>
                              </p:par>
                            </p:childTnLst>
                          </p:cTn>
                        </p:par>
                        <p:par>
                          <p:cTn id="10" fill="hold">
                            <p:stCondLst>
                              <p:cond delay="1000"/>
                            </p:stCondLst>
                            <p:childTnLst>
                              <p:par>
                                <p:cTn id="11" presetID="22" presetClass="entr" presetSubtype="4" fill="hold" nodeType="afterEffect">
                                  <p:stCondLst>
                                    <p:cond delay="0"/>
                                  </p:stCondLst>
                                  <p:childTnLst>
                                    <p:set>
                                      <p:cBhvr>
                                        <p:cTn id="12" dur="1" fill="hold">
                                          <p:stCondLst>
                                            <p:cond delay="0"/>
                                          </p:stCondLst>
                                        </p:cTn>
                                        <p:tgtEl>
                                          <p:spTgt spid="6"/>
                                        </p:tgtEl>
                                        <p:attrNameLst>
                                          <p:attrName>style.visibility</p:attrName>
                                        </p:attrNameLst>
                                      </p:cBhvr>
                                      <p:to>
                                        <p:strVal val="visible"/>
                                      </p:to>
                                    </p:set>
                                    <p:animEffect transition="in" filter="wipe(down)">
                                      <p:cBhvr>
                                        <p:cTn id="13"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24130" y="-21590"/>
            <a:ext cx="12261215" cy="6901815"/>
          </a:xfrm>
          <a:prstGeom prst="rect">
            <a:avLst/>
          </a:prstGeom>
        </p:spPr>
      </p:pic>
      <p:grpSp>
        <p:nvGrpSpPr>
          <p:cNvPr id="2" name="组合 1"/>
          <p:cNvGrpSpPr/>
          <p:nvPr/>
        </p:nvGrpSpPr>
        <p:grpSpPr>
          <a:xfrm>
            <a:off x="3270250" y="1725295"/>
            <a:ext cx="5651500" cy="3406775"/>
            <a:chOff x="5150" y="2696"/>
            <a:chExt cx="8900" cy="5365"/>
          </a:xfrm>
        </p:grpSpPr>
        <p:sp>
          <p:nvSpPr>
            <p:cNvPr id="5" name="椭圆 4"/>
            <p:cNvSpPr/>
            <p:nvPr/>
          </p:nvSpPr>
          <p:spPr>
            <a:xfrm>
              <a:off x="6917" y="2696"/>
              <a:ext cx="5365" cy="5365"/>
            </a:xfrm>
            <a:prstGeom prst="ellipse">
              <a:avLst/>
            </a:prstGeom>
            <a:solidFill>
              <a:srgbClr val="FCEBC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5150" y="4263"/>
              <a:ext cx="8900" cy="2276"/>
            </a:xfrm>
            <a:prstGeom prst="rect">
              <a:avLst/>
            </a:prstGeom>
            <a:noFill/>
            <a:effectLst>
              <a:outerShdw blurRad="50800" dist="38100" dir="8100000" algn="tr" rotWithShape="0">
                <a:prstClr val="black">
                  <a:alpha val="40000"/>
                </a:prstClr>
              </a:outerShdw>
            </a:effectLst>
          </p:spPr>
          <p:txBody>
            <a:bodyPr wrap="none" rtlCol="0">
              <a:spAutoFit/>
              <a:scene3d>
                <a:camera prst="orthographicFront"/>
                <a:lightRig rig="threePt" dir="t"/>
              </a:scene3d>
            </a:bodyPr>
            <a:p>
              <a:pPr algn="l"/>
              <a:r>
                <a:rPr lang="zh-CN" altLang="en-US" sz="8800" b="1">
                  <a:ln>
                    <a:solidFill>
                      <a:schemeClr val="bg1"/>
                    </a:solidFill>
                  </a:ln>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布 置 作 业</a:t>
              </a:r>
              <a:endParaRPr lang="zh-CN" altLang="en-US" sz="8800" b="1">
                <a:ln>
                  <a:solidFill>
                    <a:schemeClr val="bg1"/>
                  </a:solidFill>
                </a:ln>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endParaRPr>
            </a:p>
          </p:txBody>
        </p:sp>
      </p:grpSp>
      <p:pic>
        <p:nvPicPr>
          <p:cNvPr id="7" name="图片 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8683625" y="217805"/>
            <a:ext cx="3172460" cy="1780540"/>
          </a:xfrm>
          <a:prstGeom prst="rect">
            <a:avLst/>
          </a:prstGeom>
        </p:spPr>
      </p:pic>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a:stretch>
            <a:fillRect/>
          </a:stretch>
        </p:blipFill>
        <p:spPr>
          <a:xfrm>
            <a:off x="-24130" y="-21590"/>
            <a:ext cx="12245975" cy="6901815"/>
          </a:xfrm>
          <a:prstGeom prst="rect">
            <a:avLst/>
          </a:prstGeom>
        </p:spPr>
      </p:pic>
      <p:pic>
        <p:nvPicPr>
          <p:cNvPr id="7" name="图片 6"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552151" flipH="1">
            <a:off x="-54610" y="89535"/>
            <a:ext cx="6087110" cy="4023995"/>
          </a:xfrm>
          <a:prstGeom prst="rect">
            <a:avLst/>
          </a:prstGeom>
        </p:spPr>
      </p:pic>
      <p:sp>
        <p:nvSpPr>
          <p:cNvPr id="17" name="椭圆 16"/>
          <p:cNvSpPr/>
          <p:nvPr/>
        </p:nvSpPr>
        <p:spPr>
          <a:xfrm>
            <a:off x="10422255" y="513080"/>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5" name="图片 4"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4467848">
            <a:off x="6556836" y="400610"/>
            <a:ext cx="5648325" cy="3733800"/>
          </a:xfrm>
          <a:prstGeom prst="rect">
            <a:avLst/>
          </a:prstGeom>
        </p:spPr>
      </p:pic>
      <p:pic>
        <p:nvPicPr>
          <p:cNvPr id="6" name="图片 5"/>
          <p:cNvPicPr>
            <a:picLocks noChangeAspect="1"/>
          </p:cNvPicPr>
          <p:nvPr/>
        </p:nvPicPr>
        <p:blipFill rotWithShape="1">
          <a:blip r:embed="rId3">
            <a:extLst>
              <a:ext uri="{28A0092B-C50C-407E-A947-70E740481C1C}">
                <a14:useLocalDpi xmlns:a14="http://schemas.microsoft.com/office/drawing/2010/main" val="0"/>
              </a:ext>
            </a:extLst>
          </a:blip>
          <a:srcRect l="32738" r="37500"/>
          <a:stretch>
            <a:fillRect/>
          </a:stretch>
        </p:blipFill>
        <p:spPr>
          <a:xfrm>
            <a:off x="932815" y="749300"/>
            <a:ext cx="9375140" cy="5803900"/>
          </a:xfrm>
          <a:prstGeom prst="rect">
            <a:avLst/>
          </a:prstGeom>
          <a:effectLst>
            <a:outerShdw blurRad="50800" dist="38100" dir="2700000" algn="tl" rotWithShape="0">
              <a:prstClr val="black">
                <a:alpha val="40000"/>
              </a:prstClr>
            </a:outerShdw>
          </a:effectLst>
        </p:spPr>
      </p:pic>
      <p:sp>
        <p:nvSpPr>
          <p:cNvPr id="10" name="矩形 9"/>
          <p:cNvSpPr/>
          <p:nvPr/>
        </p:nvSpPr>
        <p:spPr>
          <a:xfrm>
            <a:off x="1073150" y="904875"/>
            <a:ext cx="9095105" cy="5492750"/>
          </a:xfrm>
          <a:prstGeom prst="rect">
            <a:avLst/>
          </a:prstGeom>
        </p:spPr>
        <p:txBody>
          <a:bodyPr vert="horz" wrap="square">
            <a:spAutoFit/>
          </a:bodyPr>
          <a:lstStyle/>
          <a:p>
            <a:pPr>
              <a:lnSpc>
                <a:spcPct val="130000"/>
              </a:lnSpc>
            </a:pPr>
            <a:r>
              <a:rPr lang="en-US" altLang="zh-CN" sz="4500" dirty="0">
                <a:solidFill>
                  <a:srgbClr val="B18D6E"/>
                </a:solidFill>
                <a:latin typeface="楷体" panose="02010609060101010101" charset="-122"/>
                <a:ea typeface="楷体" panose="02010609060101010101" charset="-122"/>
                <a:cs typeface="楷体" panose="02010609060101010101" charset="-122"/>
              </a:rPr>
              <a:t>    </a:t>
            </a:r>
            <a:r>
              <a:rPr lang="zh-CN" altLang="en-US" sz="4500" dirty="0">
                <a:solidFill>
                  <a:srgbClr val="B18D6E"/>
                </a:solidFill>
                <a:latin typeface="楷体" panose="02010609060101010101" charset="-122"/>
                <a:ea typeface="楷体" panose="02010609060101010101" charset="-122"/>
                <a:cs typeface="楷体" panose="02010609060101010101" charset="-122"/>
              </a:rPr>
              <a:t>有许多事物都能唤起我们对家乡的怀念:老树、老街、老房子、门前的池塘、一塘的荷花……想想夕阳的余晖和袅袅的炊烟,想想母亲呼唤儿女的声音…请置身于某个情境,写一个片段。</a:t>
            </a:r>
            <a:endParaRPr lang="zh-CN" altLang="en-US" sz="4500" dirty="0">
              <a:solidFill>
                <a:srgbClr val="B18D6E"/>
              </a:solidFill>
              <a:latin typeface="楷体" panose="02010609060101010101" charset="-122"/>
              <a:ea typeface="楷体" panose="02010609060101010101" charset="-122"/>
              <a:cs typeface="楷体" panose="02010609060101010101" charset="-122"/>
            </a:endParaRPr>
          </a:p>
        </p:txBody>
      </p:sp>
      <p:pic>
        <p:nvPicPr>
          <p:cNvPr id="3" name="图片 2" descr="梓耕教育LOGO.TIF"/>
          <p:cNvPicPr>
            <a:picLocks noChangeAspect="1"/>
          </p:cNvPicPr>
          <p:nvPr/>
        </p:nvPicPr>
        <p:blipFill>
          <a:blip r:embed="rId4" cstate="print">
            <a:clrChange>
              <a:clrFrom>
                <a:srgbClr val="FFFFFE"/>
              </a:clrFrom>
              <a:clrTo>
                <a:srgbClr val="FFFFFE">
                  <a:alpha val="0"/>
                </a:srgbClr>
              </a:clrTo>
            </a:clrChange>
            <a:lum bright="12000"/>
          </a:blip>
          <a:stretch>
            <a:fillRect/>
          </a:stretch>
        </p:blipFill>
        <p:spPr>
          <a:xfrm>
            <a:off x="9751060" y="217805"/>
            <a:ext cx="2105025" cy="1181735"/>
          </a:xfrm>
          <a:prstGeom prst="rect">
            <a:avLst/>
          </a:prstGeom>
        </p:spPr>
      </p:pic>
    </p:spTree>
    <p:custDataLst>
      <p:tags r:id="rId5"/>
    </p:custDataLst>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par>
                    <p:cTn id="12" fill="hold">
                      <p:stCondLst>
                        <p:cond delay="indefinite"/>
                      </p:stCondLst>
                      <p:childTnLst>
                        <p:par>
                          <p:cTn id="13" fill="hold">
                            <p:stCondLst>
                              <p:cond delay="0"/>
                            </p:stCondLst>
                            <p:childTnLst>
                              <p:par>
                                <p:cTn id="14" presetID="10" presetClass="entr" presetSubtype="0" fill="hold" grpId="0" nodeType="clickEffect">
                                  <p:stCondLst>
                                    <p:cond delay="0"/>
                                  </p:stCondLst>
                                  <p:childTnLst>
                                    <p:set>
                                      <p:cBhvr>
                                        <p:cTn id="15" dur="1" fill="hold">
                                          <p:stCondLst>
                                            <p:cond delay="0"/>
                                          </p:stCondLst>
                                        </p:cTn>
                                        <p:tgtEl>
                                          <p:spTgt spid="10"/>
                                        </p:tgtEl>
                                        <p:attrNameLst>
                                          <p:attrName>style.visibility</p:attrName>
                                        </p:attrNameLst>
                                      </p:cBhvr>
                                      <p:to>
                                        <p:strVal val="visible"/>
                                      </p:to>
                                    </p:set>
                                    <p:animEffect transition="in" filter="fade">
                                      <p:cBhvr>
                                        <p:cTn id="16"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1270" y="-9525"/>
            <a:ext cx="12203430" cy="6901815"/>
          </a:xfrm>
          <a:prstGeom prst="rect">
            <a:avLst/>
          </a:prstGeom>
        </p:spPr>
      </p:pic>
      <p:pic>
        <p:nvPicPr>
          <p:cNvPr id="8" name="图片 7" descr="微信截图_20181019115329"/>
          <p:cNvPicPr>
            <a:picLocks noChangeAspect="1"/>
          </p:cNvPicPr>
          <p:nvPr/>
        </p:nvPicPr>
        <p:blipFill>
          <a:blip r:embed="rId2"/>
          <a:stretch>
            <a:fillRect/>
          </a:stretch>
        </p:blipFill>
        <p:spPr>
          <a:xfrm>
            <a:off x="9502140" y="2830830"/>
            <a:ext cx="5456555" cy="5433060"/>
          </a:xfrm>
          <a:prstGeom prst="rect">
            <a:avLst/>
          </a:prstGeom>
        </p:spPr>
      </p:pic>
      <p:sp>
        <p:nvSpPr>
          <p:cNvPr id="14" name="椭圆 13"/>
          <p:cNvSpPr/>
          <p:nvPr/>
        </p:nvSpPr>
        <p:spPr>
          <a:xfrm>
            <a:off x="-581025" y="481965"/>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910590" y="789305"/>
            <a:ext cx="10114280" cy="5586095"/>
            <a:chOff x="2766" y="2151"/>
            <a:chExt cx="13264" cy="6772"/>
          </a:xfrm>
        </p:grpSpPr>
        <p:pic>
          <p:nvPicPr>
            <p:cNvPr id="13" name="图片 12"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200354">
              <a:off x="1944" y="4039"/>
              <a:ext cx="4846" cy="3203"/>
            </a:xfrm>
            <a:prstGeom prst="rect">
              <a:avLst/>
            </a:prstGeom>
          </p:spPr>
        </p:pic>
        <p:grpSp>
          <p:nvGrpSpPr>
            <p:cNvPr id="2" name="组合 1"/>
            <p:cNvGrpSpPr/>
            <p:nvPr/>
          </p:nvGrpSpPr>
          <p:grpSpPr>
            <a:xfrm>
              <a:off x="3947" y="2151"/>
              <a:ext cx="12083" cy="6772"/>
              <a:chOff x="3947" y="2151"/>
              <a:chExt cx="12083" cy="6772"/>
            </a:xfrm>
          </p:grpSpPr>
          <p:pic>
            <p:nvPicPr>
              <p:cNvPr id="15" name="图片 14"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999644" flipH="1">
                <a:off x="12005" y="4898"/>
                <a:ext cx="4846" cy="3203"/>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32738" r="37500"/>
              <a:stretch>
                <a:fillRect/>
              </a:stretch>
            </p:blipFill>
            <p:spPr>
              <a:xfrm rot="16200000">
                <a:off x="6436" y="-338"/>
                <a:ext cx="6324" cy="11302"/>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4677" y="4223"/>
                <a:ext cx="9778" cy="4028"/>
              </a:xfrm>
              <a:prstGeom prst="rect">
                <a:avLst/>
              </a:prstGeom>
              <a:noFill/>
            </p:spPr>
            <p:txBody>
              <a:bodyPr wrap="square" rtlCol="0">
                <a:spAutoFit/>
              </a:bodyPr>
              <a:p>
                <a:pPr algn="ctr">
                  <a:lnSpc>
                    <a:spcPct val="150000"/>
                  </a:lnSpc>
                </a:pPr>
                <a:r>
                  <a:rPr lang="zh-CN" altLang="en-US" sz="3500"/>
                  <a:t>戍鼓断人行，边秋一雁声。 </a:t>
                </a:r>
                <a:endParaRPr lang="zh-CN" altLang="en-US" sz="3500"/>
              </a:p>
              <a:p>
                <a:pPr algn="ctr">
                  <a:lnSpc>
                    <a:spcPct val="150000"/>
                  </a:lnSpc>
                </a:pPr>
                <a:r>
                  <a:rPr lang="zh-CN" altLang="en-US" sz="3500"/>
                  <a:t>露从今夜白，</a:t>
                </a:r>
                <a:r>
                  <a:rPr lang="zh-CN" altLang="en-US" sz="3500" b="1">
                    <a:solidFill>
                      <a:srgbClr val="FF0000"/>
                    </a:solidFill>
                  </a:rPr>
                  <a:t>月是故乡明</a:t>
                </a:r>
                <a:r>
                  <a:rPr lang="zh-CN" altLang="en-US" sz="3500"/>
                  <a:t>。 </a:t>
                </a:r>
                <a:endParaRPr lang="zh-CN" altLang="en-US" sz="3500"/>
              </a:p>
              <a:p>
                <a:pPr algn="ctr">
                  <a:lnSpc>
                    <a:spcPct val="150000"/>
                  </a:lnSpc>
                </a:pPr>
                <a:r>
                  <a:rPr lang="zh-CN" altLang="en-US" sz="3500"/>
                  <a:t>有弟皆分散，无家问死生。 </a:t>
                </a:r>
                <a:endParaRPr lang="zh-CN" altLang="en-US" sz="3500"/>
              </a:p>
              <a:p>
                <a:pPr algn="ctr">
                  <a:lnSpc>
                    <a:spcPct val="150000"/>
                  </a:lnSpc>
                </a:pPr>
                <a:r>
                  <a:rPr lang="zh-CN" altLang="en-US" sz="3500"/>
                  <a:t>寄书长不达，况乃未休兵。</a:t>
                </a:r>
                <a:endParaRPr lang="zh-CN" altLang="en-US" sz="3500"/>
              </a:p>
            </p:txBody>
          </p:sp>
          <p:sp>
            <p:nvSpPr>
              <p:cNvPr id="18" name="文本框 17"/>
              <p:cNvSpPr txBox="1"/>
              <p:nvPr/>
            </p:nvSpPr>
            <p:spPr>
              <a:xfrm>
                <a:off x="6840" y="2253"/>
                <a:ext cx="5516" cy="1901"/>
              </a:xfrm>
              <a:prstGeom prst="rect">
                <a:avLst/>
              </a:prstGeom>
              <a:noFill/>
            </p:spPr>
            <p:txBody>
              <a:bodyPr wrap="square" rtlCol="0">
                <a:spAutoFit/>
              </a:bodyPr>
              <a:p>
                <a:pPr algn="ctr"/>
                <a:r>
                  <a:rPr lang="zh-CN" sz="4000" b="1">
                    <a:ln>
                      <a:solidFill>
                        <a:schemeClr val="bg1"/>
                      </a:solidFill>
                    </a:ln>
                    <a:solidFill>
                      <a:schemeClr val="tx1">
                        <a:lumMod val="65000"/>
                        <a:lumOff val="35000"/>
                      </a:schemeClr>
                    </a:solidFill>
                    <a:latin typeface="华文隶书" panose="02010800040101010101" charset="-122"/>
                    <a:ea typeface="华文隶书" panose="02010800040101010101" charset="-122"/>
                  </a:rPr>
                  <a:t>月夜忆舍弟</a:t>
                </a:r>
                <a:endParaRPr lang="zh-CN" sz="4000" b="1">
                  <a:ln>
                    <a:solidFill>
                      <a:schemeClr val="bg1"/>
                    </a:solidFill>
                  </a:ln>
                  <a:solidFill>
                    <a:schemeClr val="tx1">
                      <a:lumMod val="65000"/>
                      <a:lumOff val="35000"/>
                    </a:schemeClr>
                  </a:solidFill>
                  <a:latin typeface="华文隶书" panose="02010800040101010101" charset="-122"/>
                  <a:ea typeface="华文隶书" panose="02010800040101010101" charset="-122"/>
                </a:endParaRPr>
              </a:p>
              <a:p>
                <a:pPr algn="ctr">
                  <a:lnSpc>
                    <a:spcPct val="160000"/>
                  </a:lnSpc>
                </a:pPr>
                <a:r>
                  <a:rPr lang="zh-CN" sz="3500" b="1">
                    <a:ln>
                      <a:solidFill>
                        <a:schemeClr val="bg1"/>
                      </a:solidFill>
                    </a:ln>
                    <a:solidFill>
                      <a:schemeClr val="tx1">
                        <a:lumMod val="65000"/>
                        <a:lumOff val="35000"/>
                      </a:schemeClr>
                    </a:solidFill>
                    <a:latin typeface="微软雅黑" panose="020B0503020204020204" charset="-122"/>
                    <a:ea typeface="微软雅黑" panose="020B0503020204020204" charset="-122"/>
                  </a:rPr>
                  <a:t>杜甫</a:t>
                </a:r>
                <a:endParaRPr lang="zh-CN" sz="3500" b="1">
                  <a:ln>
                    <a:solidFill>
                      <a:schemeClr val="bg1"/>
                    </a:solidFill>
                  </a:ln>
                  <a:solidFill>
                    <a:schemeClr val="tx1">
                      <a:lumMod val="65000"/>
                      <a:lumOff val="35000"/>
                    </a:schemeClr>
                  </a:solidFill>
                  <a:latin typeface="微软雅黑" panose="020B0503020204020204" charset="-122"/>
                  <a:ea typeface="微软雅黑" panose="020B0503020204020204" charset="-122"/>
                </a:endParaRPr>
              </a:p>
            </p:txBody>
          </p:sp>
        </p:grpSp>
      </p:grpSp>
      <p:pic>
        <p:nvPicPr>
          <p:cNvPr id="7" name="图片 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497060" y="217805"/>
            <a:ext cx="2359025" cy="1323975"/>
          </a:xfrm>
          <a:prstGeom prst="rect">
            <a:avLst/>
          </a:prstGeom>
        </p:spPr>
      </p:pic>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0" y="-9525"/>
            <a:ext cx="12188825" cy="6901815"/>
          </a:xfrm>
          <a:prstGeom prst="rect">
            <a:avLst/>
          </a:prstGeom>
        </p:spPr>
      </p:pic>
      <p:pic>
        <p:nvPicPr>
          <p:cNvPr id="12" name="图片 11"/>
          <p:cNvPicPr>
            <a:picLocks noChangeAspect="1"/>
          </p:cNvPicPr>
          <p:nvPr/>
        </p:nvPicPr>
        <p:blipFill>
          <a:blip r:embed="rId2">
            <a:extLst>
              <a:ext uri="{28A0092B-C50C-407E-A947-70E740481C1C}">
                <a14:useLocalDpi xmlns:a14="http://schemas.microsoft.com/office/drawing/2010/main" val="0"/>
              </a:ext>
            </a:extLst>
          </a:blip>
          <a:srcRect l="32526" t="24218" r="33954" b="16190"/>
          <a:stretch>
            <a:fillRect/>
          </a:stretch>
        </p:blipFill>
        <p:spPr>
          <a:xfrm>
            <a:off x="3477260" y="970280"/>
            <a:ext cx="4942205" cy="4942205"/>
          </a:xfrm>
          <a:custGeom>
            <a:avLst/>
            <a:gdLst>
              <a:gd name="connsiteX0" fmla="*/ 2043404 w 4086808"/>
              <a:gd name="connsiteY0" fmla="*/ 0 h 4086808"/>
              <a:gd name="connsiteX1" fmla="*/ 4086808 w 4086808"/>
              <a:gd name="connsiteY1" fmla="*/ 2043404 h 4086808"/>
              <a:gd name="connsiteX2" fmla="*/ 2043404 w 4086808"/>
              <a:gd name="connsiteY2" fmla="*/ 4086808 h 4086808"/>
              <a:gd name="connsiteX3" fmla="*/ 0 w 4086808"/>
              <a:gd name="connsiteY3" fmla="*/ 2043404 h 4086808"/>
              <a:gd name="connsiteX4" fmla="*/ 2043404 w 4086808"/>
              <a:gd name="connsiteY4" fmla="*/ 0 h 4086808"/>
            </a:gdLst>
            <a:ahLst/>
            <a:cxnLst>
              <a:cxn ang="0">
                <a:pos x="connsiteX0" y="connsiteY0"/>
              </a:cxn>
              <a:cxn ang="0">
                <a:pos x="connsiteX1" y="connsiteY1"/>
              </a:cxn>
              <a:cxn ang="0">
                <a:pos x="connsiteX2" y="connsiteY2"/>
              </a:cxn>
              <a:cxn ang="0">
                <a:pos x="connsiteX3" y="connsiteY3"/>
              </a:cxn>
              <a:cxn ang="0">
                <a:pos x="connsiteX4" y="connsiteY4"/>
              </a:cxn>
            </a:cxnLst>
            <a:rect l="l" t="t" r="r" b="b"/>
            <a:pathLst>
              <a:path w="4086808" h="4086808">
                <a:moveTo>
                  <a:pt x="2043404" y="0"/>
                </a:moveTo>
                <a:cubicBezTo>
                  <a:pt x="3171945" y="0"/>
                  <a:pt x="4086808" y="914863"/>
                  <a:pt x="4086808" y="2043404"/>
                </a:cubicBezTo>
                <a:cubicBezTo>
                  <a:pt x="4086808" y="3171945"/>
                  <a:pt x="3171945" y="4086808"/>
                  <a:pt x="2043404" y="4086808"/>
                </a:cubicBezTo>
                <a:cubicBezTo>
                  <a:pt x="914863" y="4086808"/>
                  <a:pt x="0" y="3171945"/>
                  <a:pt x="0" y="2043404"/>
                </a:cubicBezTo>
                <a:cubicBezTo>
                  <a:pt x="0" y="914863"/>
                  <a:pt x="914863" y="0"/>
                  <a:pt x="2043404" y="0"/>
                </a:cubicBezTo>
                <a:close/>
              </a:path>
            </a:pathLst>
          </a:custGeom>
          <a:effectLst>
            <a:outerShdw blurRad="50800" dist="38100" dir="5400000" algn="t" rotWithShape="0">
              <a:prstClr val="black">
                <a:alpha val="40000"/>
              </a:prstClr>
            </a:outerShdw>
            <a:softEdge rad="31750"/>
          </a:effectLst>
        </p:spPr>
      </p:pic>
      <p:pic>
        <p:nvPicPr>
          <p:cNvPr id="3" name="图片 2" descr="图片包含 鲜花, 花瓶, 餐桌,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21662" flipH="1">
            <a:off x="6516370" y="3237230"/>
            <a:ext cx="1784985" cy="2799715"/>
          </a:xfrm>
          <a:prstGeom prst="rect">
            <a:avLst/>
          </a:prstGeom>
        </p:spPr>
      </p:pic>
      <p:pic>
        <p:nvPicPr>
          <p:cNvPr id="15" name="图片 14" descr="QQ截图20180830165521"/>
          <p:cNvPicPr>
            <a:picLocks noChangeAspect="1"/>
          </p:cNvPicPr>
          <p:nvPr/>
        </p:nvPicPr>
        <p:blipFill>
          <a:blip r:embed="rId4"/>
          <a:stretch>
            <a:fillRect/>
          </a:stretch>
        </p:blipFill>
        <p:spPr>
          <a:xfrm>
            <a:off x="4951095" y="4395470"/>
            <a:ext cx="423545" cy="416560"/>
          </a:xfrm>
          <a:prstGeom prst="rect">
            <a:avLst/>
          </a:prstGeom>
        </p:spPr>
      </p:pic>
      <p:sp>
        <p:nvSpPr>
          <p:cNvPr id="7" name="文本框 6"/>
          <p:cNvSpPr txBox="1"/>
          <p:nvPr/>
        </p:nvSpPr>
        <p:spPr>
          <a:xfrm>
            <a:off x="4481195" y="855345"/>
            <a:ext cx="3229610" cy="5172710"/>
          </a:xfrm>
          <a:prstGeom prst="rect">
            <a:avLst/>
          </a:prstGeom>
          <a:noFill/>
        </p:spPr>
        <p:txBody>
          <a:bodyPr vert="eaVert" wrap="square" rtlCol="0">
            <a:spAutoFit/>
          </a:bodyPr>
          <a:p>
            <a:pPr algn="l"/>
            <a:r>
              <a:rPr lang="zh-CN" altLang="en-US" sz="9900" b="1">
                <a:solidFill>
                  <a:srgbClr val="846F0B"/>
                </a:solidFill>
                <a:latin typeface="方正彩云简体" panose="03000509000000000000" charset="-122"/>
                <a:ea typeface="方正彩云简体" panose="03000509000000000000" charset="-122"/>
                <a:cs typeface="方正彩云简体" panose="03000509000000000000" charset="-122"/>
              </a:rPr>
              <a:t>谢谢       </a:t>
            </a:r>
            <a:endParaRPr lang="zh-CN" altLang="en-US" sz="9900" b="1">
              <a:solidFill>
                <a:srgbClr val="846F0B"/>
              </a:solidFill>
              <a:latin typeface="方正彩云简体" panose="03000509000000000000" charset="-122"/>
              <a:ea typeface="方正彩云简体" panose="03000509000000000000" charset="-122"/>
              <a:cs typeface="方正彩云简体" panose="03000509000000000000" charset="-122"/>
            </a:endParaRPr>
          </a:p>
          <a:p>
            <a:pPr algn="l"/>
            <a:r>
              <a:rPr lang="zh-CN" altLang="en-US" sz="9900" b="1">
                <a:solidFill>
                  <a:srgbClr val="846F0B"/>
                </a:solidFill>
                <a:latin typeface="方正彩云简体" panose="03000509000000000000" charset="-122"/>
                <a:ea typeface="方正彩云简体" panose="03000509000000000000" charset="-122"/>
                <a:cs typeface="方正彩云简体" panose="03000509000000000000" charset="-122"/>
              </a:rPr>
              <a:t>    观看</a:t>
            </a:r>
            <a:endParaRPr lang="zh-CN" altLang="en-US" sz="9900" b="1">
              <a:solidFill>
                <a:srgbClr val="846F0B"/>
              </a:solidFill>
              <a:latin typeface="方正彩云简体" panose="03000509000000000000" charset="-122"/>
              <a:ea typeface="方正彩云简体" panose="03000509000000000000" charset="-122"/>
              <a:cs typeface="方正彩云简体" panose="03000509000000000000" charset="-122"/>
            </a:endParaRPr>
          </a:p>
        </p:txBody>
      </p:sp>
      <p:pic>
        <p:nvPicPr>
          <p:cNvPr id="17" name="图片 1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241790" y="138430"/>
            <a:ext cx="2794000" cy="1567815"/>
          </a:xfrm>
          <a:prstGeom prst="rect">
            <a:avLst/>
          </a:prstGeom>
        </p:spPr>
      </p:pic>
      <p:pic>
        <p:nvPicPr>
          <p:cNvPr id="2" name="图片 1" descr="结尾7"/>
          <p:cNvPicPr>
            <a:picLocks noChangeAspect="1"/>
          </p:cNvPicPr>
          <p:nvPr/>
        </p:nvPicPr>
        <p:blipFill>
          <a:blip r:embed="rId6">
            <a:clrChange>
              <a:clrFrom>
                <a:srgbClr val="FFFFFF">
                  <a:alpha val="100000"/>
                </a:srgbClr>
              </a:clrFrom>
              <a:clrTo>
                <a:srgbClr val="FFFFFF">
                  <a:alpha val="100000"/>
                  <a:alpha val="0"/>
                </a:srgbClr>
              </a:clrTo>
            </a:clrChange>
          </a:blip>
          <a:stretch>
            <a:fillRect/>
          </a:stretch>
        </p:blipFill>
        <p:spPr>
          <a:xfrm>
            <a:off x="725805" y="5304155"/>
            <a:ext cx="4486910" cy="1588135"/>
          </a:xfrm>
          <a:prstGeom prst="rect">
            <a:avLst/>
          </a:prstGeom>
        </p:spPr>
      </p:pic>
    </p:spTree>
    <p:custDataLst>
      <p:tags r:id="rId7"/>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7" presetClass="entr" presetSubtype="10" fill="hold" nodeType="withEffect">
                                  <p:stCondLst>
                                    <p:cond delay="0"/>
                                  </p:stCondLst>
                                  <p:childTnLst>
                                    <p:set>
                                      <p:cBhvr>
                                        <p:cTn id="6" dur="1" fill="hold">
                                          <p:stCondLst>
                                            <p:cond delay="0"/>
                                          </p:stCondLst>
                                        </p:cTn>
                                        <p:tgtEl>
                                          <p:spTgt spid="12"/>
                                        </p:tgtEl>
                                        <p:attrNameLst>
                                          <p:attrName>style.visibility</p:attrName>
                                        </p:attrNameLst>
                                      </p:cBhvr>
                                      <p:to>
                                        <p:strVal val="visible"/>
                                      </p:to>
                                    </p:set>
                                    <p:anim calcmode="lin" valueType="num">
                                      <p:cBhvr>
                                        <p:cTn id="7" dur="500" fill="hold"/>
                                        <p:tgtEl>
                                          <p:spTgt spid="12"/>
                                        </p:tgtEl>
                                        <p:attrNameLst>
                                          <p:attrName>ppt_w</p:attrName>
                                        </p:attrNameLst>
                                      </p:cBhvr>
                                      <p:tavLst>
                                        <p:tav tm="0">
                                          <p:val>
                                            <p:fltVal val="0"/>
                                          </p:val>
                                        </p:tav>
                                        <p:tav tm="100000">
                                          <p:val>
                                            <p:strVal val="#ppt_w"/>
                                          </p:val>
                                        </p:tav>
                                      </p:tavLst>
                                    </p:anim>
                                    <p:anim calcmode="lin" valueType="num">
                                      <p:cBhvr>
                                        <p:cTn id="8" dur="500" fill="hold"/>
                                        <p:tgtEl>
                                          <p:spTgt spid="12"/>
                                        </p:tgtEl>
                                        <p:attrNameLst>
                                          <p:attrName>ppt_h</p:attrName>
                                        </p:attrNameLst>
                                      </p:cBhvr>
                                      <p:tavLst>
                                        <p:tav tm="0">
                                          <p:val>
                                            <p:strVal val="#ppt_h"/>
                                          </p:val>
                                        </p:tav>
                                        <p:tav tm="100000">
                                          <p:val>
                                            <p:strVal val="#ppt_h"/>
                                          </p:val>
                                        </p:tav>
                                      </p:tavLst>
                                    </p:anim>
                                  </p:childTnLst>
                                </p:cTn>
                              </p:par>
                              <p:par>
                                <p:cTn id="9" presetID="22" presetClass="entr" presetSubtype="8" fill="hold" nodeType="with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wipe(left)">
                                      <p:cBhvr>
                                        <p:cTn id="11" dur="500"/>
                                        <p:tgtEl>
                                          <p:spTgt spid="15"/>
                                        </p:tgtEl>
                                      </p:cBhvr>
                                    </p:animEffect>
                                  </p:childTnLst>
                                </p:cTn>
                              </p:par>
                            </p:childTnLst>
                          </p:cTn>
                        </p:par>
                        <p:par>
                          <p:cTn id="12" fill="hold">
                            <p:stCondLst>
                              <p:cond delay="500"/>
                            </p:stCondLst>
                            <p:childTnLst>
                              <p:par>
                                <p:cTn id="13" presetID="10" presetClass="entr" presetSubtype="0" fill="hold" nodeType="afterEffect">
                                  <p:stCondLst>
                                    <p:cond delay="0"/>
                                  </p:stCondLst>
                                  <p:childTnLst>
                                    <p:set>
                                      <p:cBhvr>
                                        <p:cTn id="14" dur="1" fill="hold">
                                          <p:stCondLst>
                                            <p:cond delay="0"/>
                                          </p:stCondLst>
                                        </p:cTn>
                                        <p:tgtEl>
                                          <p:spTgt spid="3"/>
                                        </p:tgtEl>
                                        <p:attrNameLst>
                                          <p:attrName>style.visibility</p:attrName>
                                        </p:attrNameLst>
                                      </p:cBhvr>
                                      <p:to>
                                        <p:strVal val="visible"/>
                                      </p:to>
                                    </p:set>
                                    <p:animEffect transition="in" filter="fade">
                                      <p:cBhvr>
                                        <p:cTn id="15"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1270" y="-9525"/>
            <a:ext cx="12203430" cy="6901815"/>
          </a:xfrm>
          <a:prstGeom prst="rect">
            <a:avLst/>
          </a:prstGeom>
        </p:spPr>
      </p:pic>
      <p:pic>
        <p:nvPicPr>
          <p:cNvPr id="8" name="图片 7" descr="微信截图_20181019115329"/>
          <p:cNvPicPr>
            <a:picLocks noChangeAspect="1"/>
          </p:cNvPicPr>
          <p:nvPr/>
        </p:nvPicPr>
        <p:blipFill>
          <a:blip r:embed="rId2"/>
          <a:stretch>
            <a:fillRect/>
          </a:stretch>
        </p:blipFill>
        <p:spPr>
          <a:xfrm>
            <a:off x="9502140" y="2830830"/>
            <a:ext cx="5456555" cy="5433060"/>
          </a:xfrm>
          <a:prstGeom prst="rect">
            <a:avLst/>
          </a:prstGeom>
        </p:spPr>
      </p:pic>
      <p:sp>
        <p:nvSpPr>
          <p:cNvPr id="14" name="椭圆 13"/>
          <p:cNvSpPr/>
          <p:nvPr/>
        </p:nvSpPr>
        <p:spPr>
          <a:xfrm>
            <a:off x="-581025" y="481965"/>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910590" y="789305"/>
            <a:ext cx="10114280" cy="5586095"/>
            <a:chOff x="2766" y="2151"/>
            <a:chExt cx="13264" cy="6772"/>
          </a:xfrm>
        </p:grpSpPr>
        <p:pic>
          <p:nvPicPr>
            <p:cNvPr id="13" name="图片 12"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200354">
              <a:off x="1944" y="4039"/>
              <a:ext cx="4846" cy="3203"/>
            </a:xfrm>
            <a:prstGeom prst="rect">
              <a:avLst/>
            </a:prstGeom>
          </p:spPr>
        </p:pic>
        <p:grpSp>
          <p:nvGrpSpPr>
            <p:cNvPr id="2" name="组合 1"/>
            <p:cNvGrpSpPr/>
            <p:nvPr/>
          </p:nvGrpSpPr>
          <p:grpSpPr>
            <a:xfrm>
              <a:off x="3947" y="2151"/>
              <a:ext cx="12083" cy="6772"/>
              <a:chOff x="3947" y="2151"/>
              <a:chExt cx="12083" cy="6772"/>
            </a:xfrm>
          </p:grpSpPr>
          <p:pic>
            <p:nvPicPr>
              <p:cNvPr id="15" name="图片 14"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999644" flipH="1">
                <a:off x="12005" y="4898"/>
                <a:ext cx="4846" cy="3203"/>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32738" r="37500"/>
              <a:stretch>
                <a:fillRect/>
              </a:stretch>
            </p:blipFill>
            <p:spPr>
              <a:xfrm rot="16200000">
                <a:off x="6436" y="-338"/>
                <a:ext cx="6324" cy="11302"/>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4163" y="2739"/>
                <a:ext cx="10869" cy="5148"/>
              </a:xfrm>
              <a:prstGeom prst="rect">
                <a:avLst/>
              </a:prstGeom>
              <a:noFill/>
            </p:spPr>
            <p:txBody>
              <a:bodyPr wrap="square" rtlCol="0">
                <a:spAutoFit/>
              </a:bodyPr>
              <a:p>
                <a:pPr algn="l">
                  <a:lnSpc>
                    <a:spcPct val="150000"/>
                  </a:lnSpc>
                </a:pPr>
                <a:r>
                  <a:rPr lang="en-US" altLang="zh-CN" sz="6000" b="1">
                    <a:latin typeface="楷体" panose="02010609060101010101" charset="-122"/>
                    <a:ea typeface="楷体" panose="02010609060101010101" charset="-122"/>
                    <a:cs typeface="楷体" panose="02010609060101010101" charset="-122"/>
                  </a:rPr>
                  <a:t>     </a:t>
                </a:r>
                <a:r>
                  <a:rPr lang="zh-CN" altLang="en-US" sz="6000" b="1">
                    <a:latin typeface="楷体" panose="02010609060101010101" charset="-122"/>
                    <a:ea typeface="楷体" panose="02010609060101010101" charset="-122"/>
                    <a:cs typeface="楷体" panose="02010609060101010101" charset="-122"/>
                  </a:rPr>
                  <a:t>作者为什么要用杜甫的名句</a:t>
                </a:r>
                <a:r>
                  <a:rPr lang="en-US" altLang="zh-CN" sz="6000" b="1">
                    <a:latin typeface="楷体" panose="02010609060101010101" charset="-122"/>
                    <a:ea typeface="楷体" panose="02010609060101010101" charset="-122"/>
                    <a:cs typeface="楷体" panose="02010609060101010101" charset="-122"/>
                  </a:rPr>
                  <a:t>“</a:t>
                </a:r>
                <a:r>
                  <a:rPr lang="zh-CN" altLang="en-US" sz="6000" b="1">
                    <a:latin typeface="楷体" panose="02010609060101010101" charset="-122"/>
                    <a:ea typeface="楷体" panose="02010609060101010101" charset="-122"/>
                    <a:cs typeface="楷体" panose="02010609060101010101" charset="-122"/>
                  </a:rPr>
                  <a:t>月是故乡明</a:t>
                </a:r>
                <a:r>
                  <a:rPr lang="en-US" altLang="zh-CN" sz="6000" b="1">
                    <a:latin typeface="楷体" panose="02010609060101010101" charset="-122"/>
                    <a:ea typeface="楷体" panose="02010609060101010101" charset="-122"/>
                    <a:cs typeface="楷体" panose="02010609060101010101" charset="-122"/>
                  </a:rPr>
                  <a:t>”</a:t>
                </a:r>
                <a:r>
                  <a:rPr lang="zh-CN" altLang="en-US" sz="6000" b="1">
                    <a:latin typeface="楷体" panose="02010609060101010101" charset="-122"/>
                    <a:ea typeface="楷体" panose="02010609060101010101" charset="-122"/>
                    <a:cs typeface="楷体" panose="02010609060101010101" charset="-122"/>
                  </a:rPr>
                  <a:t>作为题目？</a:t>
                </a:r>
                <a:endParaRPr lang="zh-CN" altLang="en-US" sz="6000" b="1">
                  <a:latin typeface="楷体" panose="02010609060101010101" charset="-122"/>
                  <a:ea typeface="楷体" panose="02010609060101010101" charset="-122"/>
                  <a:cs typeface="楷体" panose="02010609060101010101" charset="-122"/>
                </a:endParaRPr>
              </a:p>
            </p:txBody>
          </p:sp>
        </p:grpSp>
      </p:grpSp>
      <p:pic>
        <p:nvPicPr>
          <p:cNvPr id="7" name="图片 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497060" y="217805"/>
            <a:ext cx="2359025" cy="1323975"/>
          </a:xfrm>
          <a:prstGeom prst="rect">
            <a:avLst/>
          </a:prstGeom>
        </p:spPr>
      </p:pic>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1270" y="-9525"/>
            <a:ext cx="12203430" cy="6901815"/>
          </a:xfrm>
          <a:prstGeom prst="rect">
            <a:avLst/>
          </a:prstGeom>
        </p:spPr>
      </p:pic>
      <p:pic>
        <p:nvPicPr>
          <p:cNvPr id="8" name="图片 7" descr="微信截图_20181019115329"/>
          <p:cNvPicPr>
            <a:picLocks noChangeAspect="1"/>
          </p:cNvPicPr>
          <p:nvPr/>
        </p:nvPicPr>
        <p:blipFill>
          <a:blip r:embed="rId2"/>
          <a:stretch>
            <a:fillRect/>
          </a:stretch>
        </p:blipFill>
        <p:spPr>
          <a:xfrm>
            <a:off x="9502140" y="2830830"/>
            <a:ext cx="5456555" cy="5433060"/>
          </a:xfrm>
          <a:prstGeom prst="rect">
            <a:avLst/>
          </a:prstGeom>
        </p:spPr>
      </p:pic>
      <p:sp>
        <p:nvSpPr>
          <p:cNvPr id="14" name="椭圆 13"/>
          <p:cNvSpPr/>
          <p:nvPr/>
        </p:nvSpPr>
        <p:spPr>
          <a:xfrm>
            <a:off x="-581025" y="481965"/>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910590" y="789305"/>
            <a:ext cx="10114280" cy="5586095"/>
            <a:chOff x="2766" y="2151"/>
            <a:chExt cx="13264" cy="6772"/>
          </a:xfrm>
        </p:grpSpPr>
        <p:pic>
          <p:nvPicPr>
            <p:cNvPr id="13" name="图片 12"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200354">
              <a:off x="1944" y="4039"/>
              <a:ext cx="4846" cy="3203"/>
            </a:xfrm>
            <a:prstGeom prst="rect">
              <a:avLst/>
            </a:prstGeom>
          </p:spPr>
        </p:pic>
        <p:grpSp>
          <p:nvGrpSpPr>
            <p:cNvPr id="2" name="组合 1"/>
            <p:cNvGrpSpPr/>
            <p:nvPr/>
          </p:nvGrpSpPr>
          <p:grpSpPr>
            <a:xfrm>
              <a:off x="3947" y="2151"/>
              <a:ext cx="12083" cy="6772"/>
              <a:chOff x="3947" y="2151"/>
              <a:chExt cx="12083" cy="6772"/>
            </a:xfrm>
          </p:grpSpPr>
          <p:pic>
            <p:nvPicPr>
              <p:cNvPr id="15" name="图片 14"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999644" flipH="1">
                <a:off x="12005" y="4898"/>
                <a:ext cx="4846" cy="3203"/>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32738" r="37500"/>
              <a:stretch>
                <a:fillRect/>
              </a:stretch>
            </p:blipFill>
            <p:spPr>
              <a:xfrm rot="16200000">
                <a:off x="6436" y="-338"/>
                <a:ext cx="6324" cy="11302"/>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4137" y="2497"/>
                <a:ext cx="10869" cy="5707"/>
              </a:xfrm>
              <a:prstGeom prst="rect">
                <a:avLst/>
              </a:prstGeom>
              <a:noFill/>
            </p:spPr>
            <p:txBody>
              <a:bodyPr wrap="square" rtlCol="0">
                <a:spAutoFit/>
              </a:bodyPr>
              <a:p>
                <a:pPr algn="l">
                  <a:lnSpc>
                    <a:spcPct val="150000"/>
                  </a:lnSpc>
                </a:pPr>
                <a:r>
                  <a:rPr lang="zh-CN" sz="4000" b="1">
                    <a:latin typeface="楷体" panose="02010609060101010101" charset="-122"/>
                    <a:ea typeface="楷体" panose="02010609060101010101" charset="-122"/>
                    <a:cs typeface="楷体" panose="02010609060101010101" charset="-122"/>
                  </a:rPr>
                  <a:t>    由于杜甫这句诗是千古名句，特别能引起读者的思乡共鸣，因而广为传颂。用它作为题目，更能表达作者的思乡之情，也反映了人们的普遍感受。</a:t>
                </a:r>
                <a:endParaRPr lang="zh-CN" sz="4000" b="1">
                  <a:latin typeface="楷体" panose="02010609060101010101" charset="-122"/>
                  <a:ea typeface="楷体" panose="02010609060101010101" charset="-122"/>
                  <a:cs typeface="楷体" panose="02010609060101010101" charset="-122"/>
                </a:endParaRPr>
              </a:p>
            </p:txBody>
          </p:sp>
        </p:grpSp>
      </p:grpSp>
      <p:pic>
        <p:nvPicPr>
          <p:cNvPr id="7" name="图片 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497060" y="217805"/>
            <a:ext cx="2359025" cy="1323975"/>
          </a:xfrm>
          <a:prstGeom prst="rect">
            <a:avLst/>
          </a:prstGeom>
        </p:spPr>
      </p:pic>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1270" y="-9525"/>
            <a:ext cx="12203430" cy="6901815"/>
          </a:xfrm>
          <a:prstGeom prst="rect">
            <a:avLst/>
          </a:prstGeom>
        </p:spPr>
      </p:pic>
      <p:pic>
        <p:nvPicPr>
          <p:cNvPr id="8" name="图片 7" descr="微信截图_20181019115329"/>
          <p:cNvPicPr>
            <a:picLocks noChangeAspect="1"/>
          </p:cNvPicPr>
          <p:nvPr/>
        </p:nvPicPr>
        <p:blipFill>
          <a:blip r:embed="rId2"/>
          <a:stretch>
            <a:fillRect/>
          </a:stretch>
        </p:blipFill>
        <p:spPr>
          <a:xfrm>
            <a:off x="9502140" y="2830830"/>
            <a:ext cx="5456555" cy="5433060"/>
          </a:xfrm>
          <a:prstGeom prst="rect">
            <a:avLst/>
          </a:prstGeom>
        </p:spPr>
      </p:pic>
      <p:sp>
        <p:nvSpPr>
          <p:cNvPr id="14" name="椭圆 13"/>
          <p:cNvSpPr/>
          <p:nvPr/>
        </p:nvSpPr>
        <p:spPr>
          <a:xfrm>
            <a:off x="-581025" y="481965"/>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910590" y="789305"/>
            <a:ext cx="10114280" cy="5586095"/>
            <a:chOff x="2766" y="2151"/>
            <a:chExt cx="13264" cy="6772"/>
          </a:xfrm>
        </p:grpSpPr>
        <p:pic>
          <p:nvPicPr>
            <p:cNvPr id="13" name="图片 12"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200354">
              <a:off x="1944" y="4039"/>
              <a:ext cx="4846" cy="3203"/>
            </a:xfrm>
            <a:prstGeom prst="rect">
              <a:avLst/>
            </a:prstGeom>
          </p:spPr>
        </p:pic>
        <p:grpSp>
          <p:nvGrpSpPr>
            <p:cNvPr id="2" name="组合 1"/>
            <p:cNvGrpSpPr/>
            <p:nvPr/>
          </p:nvGrpSpPr>
          <p:grpSpPr>
            <a:xfrm>
              <a:off x="3947" y="2151"/>
              <a:ext cx="12083" cy="6772"/>
              <a:chOff x="3947" y="2151"/>
              <a:chExt cx="12083" cy="6772"/>
            </a:xfrm>
          </p:grpSpPr>
          <p:pic>
            <p:nvPicPr>
              <p:cNvPr id="15" name="图片 14"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999644" flipH="1">
                <a:off x="12005" y="4898"/>
                <a:ext cx="4846" cy="3203"/>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32738" r="37500"/>
              <a:stretch>
                <a:fillRect/>
              </a:stretch>
            </p:blipFill>
            <p:spPr>
              <a:xfrm rot="16200000">
                <a:off x="6436" y="-338"/>
                <a:ext cx="6324" cy="11302"/>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4132" y="2233"/>
                <a:ext cx="10869" cy="6267"/>
              </a:xfrm>
              <a:prstGeom prst="rect">
                <a:avLst/>
              </a:prstGeom>
              <a:noFill/>
            </p:spPr>
            <p:txBody>
              <a:bodyPr wrap="square" rtlCol="0">
                <a:spAutoFit/>
              </a:bodyPr>
              <a:p>
                <a:pPr algn="l">
                  <a:lnSpc>
                    <a:spcPct val="150000"/>
                  </a:lnSpc>
                </a:pPr>
                <a:r>
                  <a:rPr lang="zh-CN" sz="5500">
                    <a:latin typeface="楷体" panose="02010609060101010101" charset="-122"/>
                    <a:ea typeface="楷体" panose="02010609060101010101" charset="-122"/>
                    <a:cs typeface="楷体" panose="02010609060101010101" charset="-122"/>
                  </a:rPr>
                  <a:t>    自由品读课文关于月色的描写，赏析你最喜欢的语句，说一说文章运用了哪些写景的方法。</a:t>
                </a:r>
                <a:endParaRPr lang="zh-CN" sz="5500">
                  <a:latin typeface="楷体" panose="02010609060101010101" charset="-122"/>
                  <a:ea typeface="楷体" panose="02010609060101010101" charset="-122"/>
                  <a:cs typeface="楷体" panose="02010609060101010101" charset="-122"/>
                </a:endParaRPr>
              </a:p>
            </p:txBody>
          </p:sp>
        </p:grpSp>
      </p:grpSp>
      <p:pic>
        <p:nvPicPr>
          <p:cNvPr id="7" name="图片 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497060" y="217805"/>
            <a:ext cx="2359025" cy="1323975"/>
          </a:xfrm>
          <a:prstGeom prst="rect">
            <a:avLst/>
          </a:prstGeom>
        </p:spPr>
      </p:pic>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1270" y="-9525"/>
            <a:ext cx="12203430" cy="6901815"/>
          </a:xfrm>
          <a:prstGeom prst="rect">
            <a:avLst/>
          </a:prstGeom>
        </p:spPr>
      </p:pic>
      <p:pic>
        <p:nvPicPr>
          <p:cNvPr id="8" name="图片 7" descr="微信截图_20181019115329"/>
          <p:cNvPicPr>
            <a:picLocks noChangeAspect="1"/>
          </p:cNvPicPr>
          <p:nvPr/>
        </p:nvPicPr>
        <p:blipFill>
          <a:blip r:embed="rId2"/>
          <a:stretch>
            <a:fillRect/>
          </a:stretch>
        </p:blipFill>
        <p:spPr>
          <a:xfrm>
            <a:off x="9502140" y="2830830"/>
            <a:ext cx="5456555" cy="5433060"/>
          </a:xfrm>
          <a:prstGeom prst="rect">
            <a:avLst/>
          </a:prstGeom>
        </p:spPr>
      </p:pic>
      <p:sp>
        <p:nvSpPr>
          <p:cNvPr id="14" name="椭圆 13"/>
          <p:cNvSpPr/>
          <p:nvPr/>
        </p:nvSpPr>
        <p:spPr>
          <a:xfrm>
            <a:off x="-581025" y="481965"/>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grpSp>
        <p:nvGrpSpPr>
          <p:cNvPr id="3" name="组合 2"/>
          <p:cNvGrpSpPr/>
          <p:nvPr/>
        </p:nvGrpSpPr>
        <p:grpSpPr>
          <a:xfrm>
            <a:off x="910590" y="789305"/>
            <a:ext cx="10114280" cy="5586095"/>
            <a:chOff x="2766" y="2151"/>
            <a:chExt cx="13264" cy="6772"/>
          </a:xfrm>
        </p:grpSpPr>
        <p:pic>
          <p:nvPicPr>
            <p:cNvPr id="13" name="图片 12"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200354">
              <a:off x="1944" y="4039"/>
              <a:ext cx="4846" cy="3203"/>
            </a:xfrm>
            <a:prstGeom prst="rect">
              <a:avLst/>
            </a:prstGeom>
          </p:spPr>
        </p:pic>
        <p:grpSp>
          <p:nvGrpSpPr>
            <p:cNvPr id="2" name="组合 1"/>
            <p:cNvGrpSpPr/>
            <p:nvPr/>
          </p:nvGrpSpPr>
          <p:grpSpPr>
            <a:xfrm>
              <a:off x="3947" y="2151"/>
              <a:ext cx="12083" cy="6772"/>
              <a:chOff x="3947" y="2151"/>
              <a:chExt cx="12083" cy="6772"/>
            </a:xfrm>
          </p:grpSpPr>
          <p:pic>
            <p:nvPicPr>
              <p:cNvPr id="15" name="图片 14"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4999644" flipH="1">
                <a:off x="12005" y="4898"/>
                <a:ext cx="4846" cy="3203"/>
              </a:xfrm>
              <a:prstGeom prst="rect">
                <a:avLst/>
              </a:prstGeom>
            </p:spPr>
          </p:pic>
          <p:pic>
            <p:nvPicPr>
              <p:cNvPr id="5" name="图片 4"/>
              <p:cNvPicPr>
                <a:picLocks noChangeAspect="1"/>
              </p:cNvPicPr>
              <p:nvPr/>
            </p:nvPicPr>
            <p:blipFill rotWithShape="1">
              <a:blip r:embed="rId4">
                <a:extLst>
                  <a:ext uri="{28A0092B-C50C-407E-A947-70E740481C1C}">
                    <a14:useLocalDpi xmlns:a14="http://schemas.microsoft.com/office/drawing/2010/main" val="0"/>
                  </a:ext>
                </a:extLst>
              </a:blip>
              <a:srcRect l="32738" r="37500"/>
              <a:stretch>
                <a:fillRect/>
              </a:stretch>
            </p:blipFill>
            <p:spPr>
              <a:xfrm rot="16200000">
                <a:off x="6436" y="-338"/>
                <a:ext cx="6324" cy="11302"/>
              </a:xfrm>
              <a:prstGeom prst="rect">
                <a:avLst/>
              </a:prstGeom>
              <a:effectLst>
                <a:outerShdw blurRad="50800" dist="38100" dir="2700000" algn="tl" rotWithShape="0">
                  <a:prstClr val="black">
                    <a:alpha val="40000"/>
                  </a:prstClr>
                </a:outerShdw>
              </a:effectLst>
            </p:spPr>
          </p:pic>
          <p:sp>
            <p:nvSpPr>
              <p:cNvPr id="4" name="文本框 3"/>
              <p:cNvSpPr txBox="1"/>
              <p:nvPr/>
            </p:nvSpPr>
            <p:spPr>
              <a:xfrm>
                <a:off x="4132" y="2233"/>
                <a:ext cx="10869" cy="6267"/>
              </a:xfrm>
              <a:prstGeom prst="rect">
                <a:avLst/>
              </a:prstGeom>
              <a:noFill/>
            </p:spPr>
            <p:txBody>
              <a:bodyPr wrap="square" rtlCol="0">
                <a:spAutoFit/>
              </a:bodyPr>
              <a:p>
                <a:pPr algn="l">
                  <a:lnSpc>
                    <a:spcPct val="150000"/>
                  </a:lnSpc>
                </a:pPr>
                <a:r>
                  <a:rPr lang="zh-CN" sz="5000">
                    <a:latin typeface="楷体" panose="02010609060101010101" charset="-122"/>
                    <a:ea typeface="楷体" panose="02010609060101010101" charset="-122"/>
                    <a:cs typeface="楷体" panose="02010609060101010101" charset="-122"/>
                  </a:rPr>
                  <a:t>    请同学们用下列句式加以欣赏：</a:t>
                </a:r>
                <a:endParaRPr lang="zh-CN" sz="5000">
                  <a:latin typeface="楷体" panose="02010609060101010101" charset="-122"/>
                  <a:ea typeface="楷体" panose="02010609060101010101" charset="-122"/>
                  <a:cs typeface="楷体" panose="02010609060101010101" charset="-122"/>
                </a:endParaRPr>
              </a:p>
              <a:p>
                <a:pPr algn="l">
                  <a:lnSpc>
                    <a:spcPct val="120000"/>
                  </a:lnSpc>
                </a:pPr>
                <a:r>
                  <a:rPr lang="zh-CN" sz="5000">
                    <a:latin typeface="楷体" panose="02010609060101010101" charset="-122"/>
                    <a:ea typeface="楷体" panose="02010609060101010101" charset="-122"/>
                    <a:cs typeface="楷体" panose="02010609060101010101" charset="-122"/>
                  </a:rPr>
                  <a:t>     </a:t>
                </a:r>
                <a:r>
                  <a:rPr lang="zh-CN" sz="5000" b="1">
                    <a:solidFill>
                      <a:srgbClr val="FF0000"/>
                    </a:solidFill>
                    <a:latin typeface="楷体" panose="02010609060101010101" charset="-122"/>
                    <a:ea typeface="楷体" panose="02010609060101010101" charset="-122"/>
                    <a:cs typeface="楷体" panose="02010609060101010101" charset="-122"/>
                  </a:rPr>
                  <a:t>我喜欢文中的</a:t>
                </a:r>
                <a:r>
                  <a:rPr lang="en-US" altLang="zh-CN" sz="5000" b="1">
                    <a:solidFill>
                      <a:srgbClr val="FF0000"/>
                    </a:solidFill>
                    <a:latin typeface="楷体" panose="02010609060101010101" charset="-122"/>
                    <a:ea typeface="楷体" panose="02010609060101010101" charset="-122"/>
                    <a:cs typeface="楷体" panose="02010609060101010101" charset="-122"/>
                  </a:rPr>
                  <a:t>“-----”</a:t>
                </a:r>
                <a:r>
                  <a:rPr lang="zh-CN" altLang="en-US" sz="5000" b="1">
                    <a:solidFill>
                      <a:srgbClr val="FF0000"/>
                    </a:solidFill>
                    <a:latin typeface="楷体" panose="02010609060101010101" charset="-122"/>
                    <a:ea typeface="楷体" panose="02010609060101010101" charset="-122"/>
                    <a:cs typeface="楷体" panose="02010609060101010101" charset="-122"/>
                  </a:rPr>
                  <a:t>这句，它运用了</a:t>
                </a:r>
                <a:r>
                  <a:rPr lang="en-US" altLang="zh-CN" sz="5000" b="1">
                    <a:solidFill>
                      <a:srgbClr val="FF0000"/>
                    </a:solidFill>
                    <a:latin typeface="楷体" panose="02010609060101010101" charset="-122"/>
                    <a:ea typeface="楷体" panose="02010609060101010101" charset="-122"/>
                    <a:cs typeface="楷体" panose="02010609060101010101" charset="-122"/>
                  </a:rPr>
                  <a:t>——</a:t>
                </a:r>
                <a:r>
                  <a:rPr lang="zh-CN" altLang="en-US" sz="5000" b="1">
                    <a:solidFill>
                      <a:srgbClr val="FF0000"/>
                    </a:solidFill>
                    <a:latin typeface="楷体" panose="02010609060101010101" charset="-122"/>
                    <a:ea typeface="楷体" panose="02010609060101010101" charset="-122"/>
                    <a:cs typeface="楷体" panose="02010609060101010101" charset="-122"/>
                  </a:rPr>
                  <a:t>（修辞）手法，表现了</a:t>
                </a:r>
                <a:r>
                  <a:rPr lang="en-US" altLang="zh-CN" sz="5000" b="1">
                    <a:solidFill>
                      <a:srgbClr val="FF0000"/>
                    </a:solidFill>
                    <a:latin typeface="楷体" panose="02010609060101010101" charset="-122"/>
                    <a:ea typeface="楷体" panose="02010609060101010101" charset="-122"/>
                    <a:cs typeface="楷体" panose="02010609060101010101" charset="-122"/>
                  </a:rPr>
                  <a:t>——</a:t>
                </a:r>
                <a:r>
                  <a:rPr lang="zh-CN" altLang="en-US" sz="5000" b="1">
                    <a:solidFill>
                      <a:srgbClr val="FF0000"/>
                    </a:solidFill>
                    <a:latin typeface="楷体" panose="02010609060101010101" charset="-122"/>
                    <a:ea typeface="楷体" panose="02010609060101010101" charset="-122"/>
                    <a:cs typeface="楷体" panose="02010609060101010101" charset="-122"/>
                  </a:rPr>
                  <a:t>。</a:t>
                </a:r>
                <a:endParaRPr lang="zh-CN" altLang="en-US" sz="5000" b="1">
                  <a:solidFill>
                    <a:srgbClr val="FF0000"/>
                  </a:solidFill>
                  <a:latin typeface="楷体" panose="02010609060101010101" charset="-122"/>
                  <a:ea typeface="楷体" panose="02010609060101010101" charset="-122"/>
                  <a:cs typeface="楷体" panose="02010609060101010101" charset="-122"/>
                </a:endParaRPr>
              </a:p>
            </p:txBody>
          </p:sp>
        </p:grpSp>
      </p:grpSp>
      <p:pic>
        <p:nvPicPr>
          <p:cNvPr id="7" name="图片 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497060" y="217805"/>
            <a:ext cx="2359025" cy="1323975"/>
          </a:xfrm>
          <a:prstGeom prst="rect">
            <a:avLst/>
          </a:prstGeom>
        </p:spPr>
      </p:pic>
    </p:spTree>
    <p:custDataLst>
      <p:tags r:id="rId6"/>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wipe(right)">
                                      <p:cBhvr>
                                        <p:cTn id="7" dur="500"/>
                                        <p:tgtEl>
                                          <p:spTgt spid="8"/>
                                        </p:tgtEl>
                                      </p:cBhvr>
                                    </p:animEffect>
                                  </p:childTnLst>
                                </p:cTn>
                              </p:par>
                            </p:childTnLst>
                          </p:cTn>
                        </p:par>
                        <p:par>
                          <p:cTn id="8" fill="hold">
                            <p:stCondLst>
                              <p:cond delay="500"/>
                            </p:stCondLst>
                            <p:childTnLst>
                              <p:par>
                                <p:cTn id="9" presetID="2" presetClass="entr" presetSubtype="4" fill="hold" grpId="0" nodeType="afterEffect">
                                  <p:stCondLst>
                                    <p:cond delay="0"/>
                                  </p:stCondLst>
                                  <p:childTnLst>
                                    <p:set>
                                      <p:cBhvr>
                                        <p:cTn id="10" dur="1000" fill="hold">
                                          <p:stCondLst>
                                            <p:cond delay="0"/>
                                          </p:stCondLst>
                                        </p:cTn>
                                        <p:tgtEl>
                                          <p:spTgt spid="14"/>
                                        </p:tgtEl>
                                        <p:attrNameLst>
                                          <p:attrName>style.visibility</p:attrName>
                                        </p:attrNameLst>
                                      </p:cBhvr>
                                      <p:to>
                                        <p:strVal val="visible"/>
                                      </p:to>
                                    </p:set>
                                    <p:anim calcmode="lin" valueType="num">
                                      <p:cBhvr additive="base">
                                        <p:cTn id="11" dur="1000" fill="hold"/>
                                        <p:tgtEl>
                                          <p:spTgt spid="14"/>
                                        </p:tgtEl>
                                        <p:attrNameLst>
                                          <p:attrName>ppt_x</p:attrName>
                                        </p:attrNameLst>
                                      </p:cBhvr>
                                      <p:tavLst>
                                        <p:tav tm="0">
                                          <p:val>
                                            <p:strVal val="#ppt_x"/>
                                          </p:val>
                                        </p:tav>
                                        <p:tav tm="100000">
                                          <p:val>
                                            <p:strVal val="#ppt_x"/>
                                          </p:val>
                                        </p:tav>
                                      </p:tavLst>
                                    </p:anim>
                                    <p:anim calcmode="lin" valueType="num">
                                      <p:cBhvr additive="base">
                                        <p:cTn id="12" dur="1000" fill="hold"/>
                                        <p:tgtEl>
                                          <p:spTgt spid="14"/>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4" grpId="0" bldLvl="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1270" y="-9525"/>
            <a:ext cx="12203430" cy="6901815"/>
          </a:xfrm>
          <a:prstGeom prst="rect">
            <a:avLst/>
          </a:prstGeom>
        </p:spPr>
      </p:pic>
      <p:pic>
        <p:nvPicPr>
          <p:cNvPr id="8" name="图片 7" descr="微信截图_20181019115329"/>
          <p:cNvPicPr>
            <a:picLocks noChangeAspect="1"/>
          </p:cNvPicPr>
          <p:nvPr/>
        </p:nvPicPr>
        <p:blipFill>
          <a:blip r:embed="rId2"/>
          <a:stretch>
            <a:fillRect/>
          </a:stretch>
        </p:blipFill>
        <p:spPr>
          <a:xfrm>
            <a:off x="7764780" y="2718435"/>
            <a:ext cx="5456555" cy="5433060"/>
          </a:xfrm>
          <a:prstGeom prst="rect">
            <a:avLst/>
          </a:prstGeom>
        </p:spPr>
      </p:pic>
      <p:pic>
        <p:nvPicPr>
          <p:cNvPr id="14" name="图片 13" descr="图片包含 植物&#10;&#10;已生成极高可信度的说明"/>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rot="17132151" flipH="1">
            <a:off x="-737055" y="-9071"/>
            <a:ext cx="5648325" cy="3733800"/>
          </a:xfrm>
          <a:prstGeom prst="rect">
            <a:avLst/>
          </a:prstGeom>
        </p:spPr>
      </p:pic>
      <p:pic>
        <p:nvPicPr>
          <p:cNvPr id="11" name="图片 10"/>
          <p:cNvPicPr>
            <a:picLocks noChangeAspect="1"/>
          </p:cNvPicPr>
          <p:nvPr/>
        </p:nvPicPr>
        <p:blipFill rotWithShape="1">
          <a:blip r:embed="rId4">
            <a:extLst>
              <a:ext uri="{28A0092B-C50C-407E-A947-70E740481C1C}">
                <a14:useLocalDpi xmlns:a14="http://schemas.microsoft.com/office/drawing/2010/main" val="0"/>
              </a:ext>
            </a:extLst>
          </a:blip>
          <a:srcRect l="32738" r="37500"/>
          <a:stretch>
            <a:fillRect/>
          </a:stretch>
        </p:blipFill>
        <p:spPr>
          <a:xfrm>
            <a:off x="1249680" y="0"/>
            <a:ext cx="9642475" cy="6858000"/>
          </a:xfrm>
          <a:prstGeom prst="rect">
            <a:avLst/>
          </a:prstGeom>
          <a:effectLst>
            <a:outerShdw blurRad="50800" dist="38100" dir="2700000" algn="tl" rotWithShape="0">
              <a:prstClr val="black">
                <a:alpha val="40000"/>
              </a:prstClr>
            </a:outerShdw>
          </a:effectLst>
        </p:spPr>
      </p:pic>
      <p:pic>
        <p:nvPicPr>
          <p:cNvPr id="15" name="图片 14"/>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4404903" y="6060096"/>
            <a:ext cx="3381829" cy="963639"/>
          </a:xfrm>
          <a:prstGeom prst="rect">
            <a:avLst/>
          </a:prstGeom>
        </p:spPr>
      </p:pic>
      <p:pic>
        <p:nvPicPr>
          <p:cNvPr id="7" name="图片 6" descr="梓耕教育LOGO.TIF"/>
          <p:cNvPicPr>
            <a:picLocks noChangeAspect="1"/>
          </p:cNvPicPr>
          <p:nvPr/>
        </p:nvPicPr>
        <p:blipFill>
          <a:blip r:embed="rId6" cstate="print">
            <a:clrChange>
              <a:clrFrom>
                <a:srgbClr val="FFFFFE"/>
              </a:clrFrom>
              <a:clrTo>
                <a:srgbClr val="FFFFFE">
                  <a:alpha val="0"/>
                </a:srgbClr>
              </a:clrTo>
            </a:clrChange>
            <a:lum bright="12000"/>
          </a:blip>
          <a:stretch>
            <a:fillRect/>
          </a:stretch>
        </p:blipFill>
        <p:spPr>
          <a:xfrm>
            <a:off x="9497060" y="217805"/>
            <a:ext cx="2359025" cy="1323975"/>
          </a:xfrm>
          <a:prstGeom prst="rect">
            <a:avLst/>
          </a:prstGeom>
        </p:spPr>
      </p:pic>
      <p:sp>
        <p:nvSpPr>
          <p:cNvPr id="4" name="文本框 3"/>
          <p:cNvSpPr txBox="1"/>
          <p:nvPr/>
        </p:nvSpPr>
        <p:spPr>
          <a:xfrm>
            <a:off x="1423035" y="0"/>
            <a:ext cx="9469120" cy="6346825"/>
          </a:xfrm>
          <a:prstGeom prst="rect">
            <a:avLst/>
          </a:prstGeom>
          <a:noFill/>
        </p:spPr>
        <p:txBody>
          <a:bodyPr wrap="square" rtlCol="0">
            <a:spAutoFit/>
          </a:bodyPr>
          <a:p>
            <a:pPr algn="ctr">
              <a:lnSpc>
                <a:spcPct val="150000"/>
              </a:lnSpc>
            </a:pPr>
            <a:r>
              <a:rPr lang="zh-CN" sz="5500" b="1">
                <a:latin typeface="楷体" panose="02010609060101010101" charset="-122"/>
                <a:ea typeface="楷体" panose="02010609060101010101" charset="-122"/>
                <a:cs typeface="楷体" panose="02010609060101010101" charset="-122"/>
              </a:rPr>
              <a:t>写景手法</a:t>
            </a:r>
            <a:endParaRPr lang="zh-CN" sz="5000">
              <a:latin typeface="楷体" panose="02010609060101010101" charset="-122"/>
              <a:ea typeface="楷体" panose="02010609060101010101" charset="-122"/>
              <a:cs typeface="楷体" panose="02010609060101010101" charset="-122"/>
            </a:endParaRPr>
          </a:p>
          <a:p>
            <a:pPr algn="l">
              <a:lnSpc>
                <a:spcPct val="120000"/>
              </a:lnSpc>
            </a:pPr>
            <a:r>
              <a:rPr lang="en-US" altLang="zh-CN" sz="4500" b="1">
                <a:solidFill>
                  <a:srgbClr val="FF0000"/>
                </a:solidFill>
                <a:latin typeface="楷体" panose="02010609060101010101" charset="-122"/>
                <a:ea typeface="楷体" panose="02010609060101010101" charset="-122"/>
                <a:cs typeface="楷体" panose="02010609060101010101" charset="-122"/>
              </a:rPr>
              <a:t>1.</a:t>
            </a:r>
            <a:r>
              <a:rPr lang="zh-CN" altLang="en-US" sz="4500" b="1">
                <a:solidFill>
                  <a:srgbClr val="FF0000"/>
                </a:solidFill>
                <a:latin typeface="楷体" panose="02010609060101010101" charset="-122"/>
                <a:ea typeface="楷体" panose="02010609060101010101" charset="-122"/>
                <a:cs typeface="楷体" panose="02010609060101010101" charset="-122"/>
              </a:rPr>
              <a:t>对比</a:t>
            </a:r>
            <a:endParaRPr lang="zh-CN" altLang="en-US" sz="4500" b="1">
              <a:solidFill>
                <a:srgbClr val="FF0000"/>
              </a:solidFill>
              <a:latin typeface="楷体" panose="02010609060101010101" charset="-122"/>
              <a:ea typeface="楷体" panose="02010609060101010101" charset="-122"/>
              <a:cs typeface="楷体" panose="02010609060101010101" charset="-122"/>
            </a:endParaRPr>
          </a:p>
          <a:p>
            <a:pPr algn="l">
              <a:lnSpc>
                <a:spcPct val="120000"/>
              </a:lnSpc>
            </a:pPr>
            <a:r>
              <a:rPr lang="en-US" altLang="zh-CN" sz="4500" b="1">
                <a:solidFill>
                  <a:srgbClr val="FF0000"/>
                </a:solidFill>
                <a:latin typeface="楷体" panose="02010609060101010101" charset="-122"/>
                <a:ea typeface="楷体" panose="02010609060101010101" charset="-122"/>
                <a:cs typeface="楷体" panose="02010609060101010101" charset="-122"/>
              </a:rPr>
              <a:t>2.</a:t>
            </a:r>
            <a:r>
              <a:rPr lang="zh-CN" altLang="en-US" sz="4500" b="1">
                <a:solidFill>
                  <a:srgbClr val="FF0000"/>
                </a:solidFill>
                <a:latin typeface="楷体" panose="02010609060101010101" charset="-122"/>
                <a:ea typeface="楷体" panose="02010609060101010101" charset="-122"/>
                <a:cs typeface="楷体" panose="02010609060101010101" charset="-122"/>
              </a:rPr>
              <a:t>修辞：拟人，引用，排比</a:t>
            </a:r>
            <a:endParaRPr lang="zh-CN" altLang="en-US" sz="4500" b="1">
              <a:solidFill>
                <a:srgbClr val="FF0000"/>
              </a:solidFill>
              <a:latin typeface="楷体" panose="02010609060101010101" charset="-122"/>
              <a:ea typeface="楷体" panose="02010609060101010101" charset="-122"/>
              <a:cs typeface="楷体" panose="02010609060101010101" charset="-122"/>
            </a:endParaRPr>
          </a:p>
          <a:p>
            <a:pPr algn="l">
              <a:lnSpc>
                <a:spcPct val="120000"/>
              </a:lnSpc>
            </a:pPr>
            <a:r>
              <a:rPr lang="en-US" altLang="zh-CN" sz="4500" b="1">
                <a:solidFill>
                  <a:srgbClr val="FF0000"/>
                </a:solidFill>
                <a:latin typeface="楷体" panose="02010609060101010101" charset="-122"/>
                <a:ea typeface="楷体" panose="02010609060101010101" charset="-122"/>
                <a:cs typeface="楷体" panose="02010609060101010101" charset="-122"/>
              </a:rPr>
              <a:t>3.</a:t>
            </a:r>
            <a:r>
              <a:rPr lang="zh-CN" altLang="en-US" sz="4500" b="1">
                <a:solidFill>
                  <a:srgbClr val="FF0000"/>
                </a:solidFill>
                <a:latin typeface="楷体" panose="02010609060101010101" charset="-122"/>
                <a:ea typeface="楷体" panose="02010609060101010101" charset="-122"/>
                <a:cs typeface="楷体" panose="02010609060101010101" charset="-122"/>
              </a:rPr>
              <a:t>衬托</a:t>
            </a:r>
            <a:endParaRPr lang="zh-CN" altLang="en-US" sz="4500" b="1">
              <a:solidFill>
                <a:srgbClr val="FF0000"/>
              </a:solidFill>
              <a:latin typeface="楷体" panose="02010609060101010101" charset="-122"/>
              <a:ea typeface="楷体" panose="02010609060101010101" charset="-122"/>
              <a:cs typeface="楷体" panose="02010609060101010101" charset="-122"/>
            </a:endParaRPr>
          </a:p>
          <a:p>
            <a:pPr algn="l">
              <a:lnSpc>
                <a:spcPct val="120000"/>
              </a:lnSpc>
            </a:pPr>
            <a:r>
              <a:rPr lang="en-US" altLang="zh-CN" sz="4500" b="1">
                <a:solidFill>
                  <a:srgbClr val="FF0000"/>
                </a:solidFill>
                <a:latin typeface="楷体" panose="02010609060101010101" charset="-122"/>
                <a:ea typeface="楷体" panose="02010609060101010101" charset="-122"/>
                <a:cs typeface="楷体" panose="02010609060101010101" charset="-122"/>
              </a:rPr>
              <a:t>4.</a:t>
            </a:r>
            <a:r>
              <a:rPr lang="zh-CN" altLang="en-US" sz="4500" b="1">
                <a:solidFill>
                  <a:srgbClr val="FF0000"/>
                </a:solidFill>
                <a:latin typeface="楷体" panose="02010609060101010101" charset="-122"/>
                <a:ea typeface="楷体" panose="02010609060101010101" charset="-122"/>
                <a:cs typeface="楷体" panose="02010609060101010101" charset="-122"/>
              </a:rPr>
              <a:t>虚实相生</a:t>
            </a:r>
            <a:endParaRPr lang="zh-CN" altLang="en-US" sz="4500" b="1">
              <a:solidFill>
                <a:srgbClr val="FF0000"/>
              </a:solidFill>
              <a:latin typeface="楷体" panose="02010609060101010101" charset="-122"/>
              <a:ea typeface="楷体" panose="02010609060101010101" charset="-122"/>
              <a:cs typeface="楷体" panose="02010609060101010101" charset="-122"/>
            </a:endParaRPr>
          </a:p>
          <a:p>
            <a:pPr algn="l">
              <a:lnSpc>
                <a:spcPct val="120000"/>
              </a:lnSpc>
            </a:pPr>
            <a:r>
              <a:rPr lang="en-US" altLang="zh-CN" sz="4500" b="1">
                <a:solidFill>
                  <a:srgbClr val="FF0000"/>
                </a:solidFill>
                <a:latin typeface="楷体" panose="02010609060101010101" charset="-122"/>
                <a:ea typeface="楷体" panose="02010609060101010101" charset="-122"/>
                <a:cs typeface="楷体" panose="02010609060101010101" charset="-122"/>
              </a:rPr>
              <a:t>5.</a:t>
            </a:r>
            <a:r>
              <a:rPr lang="zh-CN" altLang="en-US" sz="4500" b="1">
                <a:solidFill>
                  <a:srgbClr val="FF0000"/>
                </a:solidFill>
                <a:latin typeface="楷体" panose="02010609060101010101" charset="-122"/>
                <a:ea typeface="楷体" panose="02010609060101010101" charset="-122"/>
                <a:cs typeface="楷体" panose="02010609060101010101" charset="-122"/>
              </a:rPr>
              <a:t>动静结合</a:t>
            </a:r>
            <a:endParaRPr lang="zh-CN" altLang="en-US" sz="4500" b="1">
              <a:solidFill>
                <a:srgbClr val="FF0000"/>
              </a:solidFill>
              <a:latin typeface="楷体" panose="02010609060101010101" charset="-122"/>
              <a:ea typeface="楷体" panose="02010609060101010101" charset="-122"/>
              <a:cs typeface="楷体" panose="02010609060101010101" charset="-122"/>
            </a:endParaRPr>
          </a:p>
          <a:p>
            <a:pPr algn="l">
              <a:lnSpc>
                <a:spcPct val="120000"/>
              </a:lnSpc>
            </a:pPr>
            <a:r>
              <a:rPr lang="en-US" altLang="zh-CN" sz="4500" b="1">
                <a:solidFill>
                  <a:srgbClr val="FF0000"/>
                </a:solidFill>
                <a:latin typeface="楷体" panose="02010609060101010101" charset="-122"/>
                <a:ea typeface="楷体" panose="02010609060101010101" charset="-122"/>
                <a:cs typeface="楷体" panose="02010609060101010101" charset="-122"/>
              </a:rPr>
              <a:t>6.</a:t>
            </a:r>
            <a:r>
              <a:rPr lang="zh-CN" altLang="en-US" sz="4500" b="1">
                <a:solidFill>
                  <a:srgbClr val="FF0000"/>
                </a:solidFill>
                <a:latin typeface="楷体" panose="02010609060101010101" charset="-122"/>
                <a:ea typeface="楷体" panose="02010609060101010101" charset="-122"/>
                <a:cs typeface="楷体" panose="02010609060101010101" charset="-122"/>
              </a:rPr>
              <a:t>调动多种感官：嗅觉，视觉，听觉</a:t>
            </a:r>
            <a:endParaRPr lang="zh-CN" altLang="en-US" sz="4500" b="1">
              <a:solidFill>
                <a:srgbClr val="FF0000"/>
              </a:solidFill>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1" fill="hold"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up)">
                                      <p:cBhvr>
                                        <p:cTn id="7" dur="500"/>
                                        <p:tgtEl>
                                          <p:spTgt spid="11"/>
                                        </p:tgtEl>
                                      </p:cBhvr>
                                    </p:animEffect>
                                  </p:childTnLst>
                                </p:cTn>
                              </p:par>
                            </p:childTnLst>
                          </p:cTn>
                        </p:par>
                        <p:par>
                          <p:cTn id="8" fill="hold">
                            <p:stCondLst>
                              <p:cond delay="500"/>
                            </p:stCondLst>
                            <p:childTnLst>
                              <p:par>
                                <p:cTn id="9" presetID="42" presetClass="entr" presetSubtype="0" fill="hold" nodeType="afterEffect">
                                  <p:stCondLst>
                                    <p:cond delay="0"/>
                                  </p:stCondLst>
                                  <p:childTnLst>
                                    <p:set>
                                      <p:cBhvr>
                                        <p:cTn id="10" dur="1" fill="hold">
                                          <p:stCondLst>
                                            <p:cond delay="0"/>
                                          </p:stCondLst>
                                        </p:cTn>
                                        <p:tgtEl>
                                          <p:spTgt spid="15"/>
                                        </p:tgtEl>
                                        <p:attrNameLst>
                                          <p:attrName>style.visibility</p:attrName>
                                        </p:attrNameLst>
                                      </p:cBhvr>
                                      <p:to>
                                        <p:strVal val="visible"/>
                                      </p:to>
                                    </p:set>
                                    <p:animEffect transition="in" filter="fade">
                                      <p:cBhvr>
                                        <p:cTn id="11" dur="1000"/>
                                        <p:tgtEl>
                                          <p:spTgt spid="15"/>
                                        </p:tgtEl>
                                      </p:cBhvr>
                                    </p:animEffect>
                                    <p:anim calcmode="lin" valueType="num">
                                      <p:cBhvr>
                                        <p:cTn id="12" dur="1000" fill="hold"/>
                                        <p:tgtEl>
                                          <p:spTgt spid="15"/>
                                        </p:tgtEl>
                                        <p:attrNameLst>
                                          <p:attrName>ppt_x</p:attrName>
                                        </p:attrNameLst>
                                      </p:cBhvr>
                                      <p:tavLst>
                                        <p:tav tm="0">
                                          <p:val>
                                            <p:strVal val="#ppt_x"/>
                                          </p:val>
                                        </p:tav>
                                        <p:tav tm="100000">
                                          <p:val>
                                            <p:strVal val="#ppt_x"/>
                                          </p:val>
                                        </p:tav>
                                      </p:tavLst>
                                    </p:anim>
                                    <p:anim calcmode="lin" valueType="num">
                                      <p:cBhvr>
                                        <p:cTn id="13" dur="1000" fill="hold"/>
                                        <p:tgtEl>
                                          <p:spTgt spid="15"/>
                                        </p:tgtEl>
                                        <p:attrNameLst>
                                          <p:attrName>ppt_y</p:attrName>
                                        </p:attrNameLst>
                                      </p:cBhvr>
                                      <p:tavLst>
                                        <p:tav tm="0">
                                          <p:val>
                                            <p:strVal val="#ppt_y+.1"/>
                                          </p:val>
                                        </p:tav>
                                        <p:tav tm="100000">
                                          <p:val>
                                            <p:strVal val="#ppt_y"/>
                                          </p:val>
                                        </p:tav>
                                      </p:tavLst>
                                    </p:anim>
                                  </p:childTnLst>
                                </p:cTn>
                              </p:par>
                            </p:childTnLst>
                          </p:cTn>
                        </p:par>
                        <p:par>
                          <p:cTn id="14" fill="hold">
                            <p:stCondLst>
                              <p:cond delay="1500"/>
                            </p:stCondLst>
                            <p:childTnLst>
                              <p:par>
                                <p:cTn id="15" presetID="10" presetClass="entr" presetSubtype="0" fill="hold" nodeType="afterEffect">
                                  <p:stCondLst>
                                    <p:cond delay="0"/>
                                  </p:stCondLst>
                                  <p:childTnLst>
                                    <p:set>
                                      <p:cBhvr>
                                        <p:cTn id="16" dur="1" fill="hold">
                                          <p:stCondLst>
                                            <p:cond delay="0"/>
                                          </p:stCondLst>
                                        </p:cTn>
                                        <p:tgtEl>
                                          <p:spTgt spid="14"/>
                                        </p:tgtEl>
                                        <p:attrNameLst>
                                          <p:attrName>style.visibility</p:attrName>
                                        </p:attrNameLst>
                                      </p:cBhvr>
                                      <p:to>
                                        <p:strVal val="visible"/>
                                      </p:to>
                                    </p:set>
                                    <p:animEffect transition="in" filter="fade">
                                      <p:cBhvr>
                                        <p:cTn id="17" dur="5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图片 1" descr="图片1"/>
          <p:cNvPicPr>
            <a:picLocks noChangeAspect="1"/>
          </p:cNvPicPr>
          <p:nvPr/>
        </p:nvPicPr>
        <p:blipFill>
          <a:blip r:embed="rId1"/>
          <a:stretch>
            <a:fillRect/>
          </a:stretch>
        </p:blipFill>
        <p:spPr>
          <a:xfrm>
            <a:off x="-10795" y="-21590"/>
            <a:ext cx="12214860" cy="6901815"/>
          </a:xfrm>
          <a:prstGeom prst="rect">
            <a:avLst/>
          </a:prstGeom>
        </p:spPr>
      </p:pic>
      <p:sp>
        <p:nvSpPr>
          <p:cNvPr id="17" name="椭圆 16"/>
          <p:cNvSpPr/>
          <p:nvPr/>
        </p:nvSpPr>
        <p:spPr>
          <a:xfrm>
            <a:off x="538480" y="97155"/>
            <a:ext cx="1489075" cy="1489075"/>
          </a:xfrm>
          <a:prstGeom prst="ellipse">
            <a:avLst/>
          </a:prstGeom>
          <a:solidFill>
            <a:srgbClr val="FCEBCA"/>
          </a:solidFill>
          <a:ln>
            <a:noFill/>
          </a:ln>
          <a:effectLst>
            <a:glow rad="419100">
              <a:schemeClr val="bg1">
                <a:alpha val="40000"/>
              </a:schemeClr>
            </a:glow>
            <a:softEdge rad="50800"/>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pic>
        <p:nvPicPr>
          <p:cNvPr id="6" name="图片 5" descr="图片包含 植物&#10;&#10;已生成极高可信度的说明"/>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rot="20820474" flipH="1">
            <a:off x="451578" y="440154"/>
            <a:ext cx="4440763" cy="2935547"/>
          </a:xfrm>
          <a:prstGeom prst="rect">
            <a:avLst/>
          </a:prstGeom>
        </p:spPr>
      </p:pic>
      <p:pic>
        <p:nvPicPr>
          <p:cNvPr id="3" name="图片 2"/>
          <p:cNvPicPr>
            <a:picLocks noChangeAspect="1"/>
          </p:cNvPicPr>
          <p:nvPr/>
        </p:nvPicPr>
        <p:blipFill rotWithShape="1">
          <a:blip r:embed="rId3">
            <a:extLst>
              <a:ext uri="{28A0092B-C50C-407E-A947-70E740481C1C}">
                <a14:useLocalDpi xmlns:a14="http://schemas.microsoft.com/office/drawing/2010/main" val="0"/>
              </a:ext>
            </a:extLst>
          </a:blip>
          <a:srcRect l="32738" r="37500"/>
          <a:stretch>
            <a:fillRect/>
          </a:stretch>
        </p:blipFill>
        <p:spPr>
          <a:xfrm rot="16200000">
            <a:off x="3484880" y="-1677670"/>
            <a:ext cx="5224780" cy="12214860"/>
          </a:xfrm>
          <a:prstGeom prst="rect">
            <a:avLst/>
          </a:prstGeom>
          <a:effectLst>
            <a:outerShdw blurRad="50800" dist="38100" dir="2700000" algn="tl" rotWithShape="0">
              <a:prstClr val="black">
                <a:alpha val="40000"/>
              </a:prstClr>
            </a:outerShdw>
          </a:effectLst>
        </p:spPr>
      </p:pic>
      <p:pic>
        <p:nvPicPr>
          <p:cNvPr id="18" name="图片 17" descr="图片包含 户外, 霉菌&#10;&#10;已生成高可信度的说明"/>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9497060" y="3837305"/>
            <a:ext cx="2574290" cy="2704465"/>
          </a:xfrm>
          <a:prstGeom prst="rect">
            <a:avLst/>
          </a:prstGeom>
        </p:spPr>
      </p:pic>
      <p:pic>
        <p:nvPicPr>
          <p:cNvPr id="7" name="图片 6" descr="梓耕教育LOGO.TIF"/>
          <p:cNvPicPr>
            <a:picLocks noChangeAspect="1"/>
          </p:cNvPicPr>
          <p:nvPr/>
        </p:nvPicPr>
        <p:blipFill>
          <a:blip r:embed="rId5" cstate="print">
            <a:clrChange>
              <a:clrFrom>
                <a:srgbClr val="FFFFFE"/>
              </a:clrFrom>
              <a:clrTo>
                <a:srgbClr val="FFFFFE">
                  <a:alpha val="0"/>
                </a:srgbClr>
              </a:clrTo>
            </a:clrChange>
            <a:lum bright="12000"/>
          </a:blip>
          <a:stretch>
            <a:fillRect/>
          </a:stretch>
        </p:blipFill>
        <p:spPr>
          <a:xfrm>
            <a:off x="9497060" y="217805"/>
            <a:ext cx="2359025" cy="1323975"/>
          </a:xfrm>
          <a:prstGeom prst="rect">
            <a:avLst/>
          </a:prstGeom>
        </p:spPr>
      </p:pic>
      <p:sp>
        <p:nvSpPr>
          <p:cNvPr id="5" name="文本框 4"/>
          <p:cNvSpPr txBox="1"/>
          <p:nvPr/>
        </p:nvSpPr>
        <p:spPr>
          <a:xfrm>
            <a:off x="4159885" y="411480"/>
            <a:ext cx="3874770" cy="937260"/>
          </a:xfrm>
          <a:prstGeom prst="rect">
            <a:avLst/>
          </a:prstGeom>
          <a:noFill/>
          <a:effectLst>
            <a:outerShdw blurRad="50800" dist="38100" dir="5400000" algn="t" rotWithShape="0">
              <a:prstClr val="black">
                <a:alpha val="40000"/>
              </a:prstClr>
            </a:outerShdw>
          </a:effectLst>
        </p:spPr>
        <p:txBody>
          <a:bodyPr wrap="square" rtlCol="0">
            <a:spAutoFit/>
          </a:bodyPr>
          <a:p>
            <a:pPr algn="ctr"/>
            <a:r>
              <a:rPr lang="zh-CN" altLang="en-US" sz="5500" b="1">
                <a:solidFill>
                  <a:srgbClr val="FCEBCA"/>
                </a:solidFill>
                <a:effectLst>
                  <a:outerShdw blurRad="38100" dist="38100" dir="2700000" algn="tl">
                    <a:srgbClr val="000000">
                      <a:alpha val="43137"/>
                    </a:srgbClr>
                  </a:outerShdw>
                </a:effectLst>
                <a:latin typeface="华文隶书" panose="02010800040101010101" charset="-122"/>
                <a:ea typeface="华文隶书" panose="02010800040101010101" charset="-122"/>
              </a:rPr>
              <a:t>借 物 抒 情</a:t>
            </a:r>
            <a:endParaRPr lang="zh-CN" altLang="en-US" sz="5500" b="1">
              <a:solidFill>
                <a:srgbClr val="FCEBCA"/>
              </a:solidFill>
              <a:effectLst>
                <a:outerShdw blurRad="38100" dist="38100" dir="2700000" algn="tl">
                  <a:srgbClr val="000000">
                    <a:alpha val="43137"/>
                  </a:srgbClr>
                </a:outerShdw>
              </a:effectLst>
              <a:latin typeface="华文隶书" panose="02010800040101010101" charset="-122"/>
              <a:ea typeface="华文隶书" panose="02010800040101010101" charset="-122"/>
            </a:endParaRPr>
          </a:p>
        </p:txBody>
      </p:sp>
      <p:sp>
        <p:nvSpPr>
          <p:cNvPr id="8" name="文本框 7"/>
          <p:cNvSpPr txBox="1"/>
          <p:nvPr/>
        </p:nvSpPr>
        <p:spPr>
          <a:xfrm>
            <a:off x="191770" y="1891030"/>
            <a:ext cx="9532620" cy="5077460"/>
          </a:xfrm>
          <a:prstGeom prst="rect">
            <a:avLst/>
          </a:prstGeom>
          <a:noFill/>
        </p:spPr>
        <p:txBody>
          <a:bodyPr wrap="square" rtlCol="0">
            <a:spAutoFit/>
          </a:bodyPr>
          <a:p>
            <a:pPr algn="l">
              <a:lnSpc>
                <a:spcPct val="120000"/>
              </a:lnSpc>
            </a:pPr>
            <a:r>
              <a:rPr lang="zh-CN" sz="4500">
                <a:latin typeface="楷体" panose="02010609060101010101" charset="-122"/>
                <a:ea typeface="楷体" panose="02010609060101010101" charset="-122"/>
                <a:cs typeface="楷体" panose="02010609060101010101" charset="-122"/>
              </a:rPr>
              <a:t>    故乡不是一个抽象的名词，而是由很多人、景物、故事和场景构成的，包含了很多情感和记忆。所以，思乡类的作品都是从一些具体的内容出发，由眼前之景激起相思之情，也就是借物抒情。</a:t>
            </a:r>
            <a:endParaRPr lang="zh-CN" sz="4500">
              <a:latin typeface="楷体" panose="02010609060101010101" charset="-122"/>
              <a:ea typeface="楷体" panose="02010609060101010101" charset="-122"/>
              <a:cs typeface="楷体" panose="02010609060101010101" charset="-122"/>
            </a:endParaRPr>
          </a:p>
        </p:txBody>
      </p:sp>
    </p:spTree>
  </p:cSld>
  <p:clrMapOvr>
    <a:masterClrMapping/>
  </p:clrMapOvr>
  <mc:AlternateContent xmlns:mc="http://schemas.openxmlformats.org/markup-compatibility/2006">
    <mc:Choice xmlns:p14="http://schemas.microsoft.com/office/powerpoint/2010/main" Requires="p14">
      <p:transition spd="slow" p14:dur="2000">
        <p:fade/>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18"/>
                                        </p:tgtEl>
                                        <p:attrNameLst>
                                          <p:attrName>style.visibility</p:attrName>
                                        </p:attrNameLst>
                                      </p:cBhvr>
                                      <p:to>
                                        <p:strVal val="visible"/>
                                      </p:to>
                                    </p:set>
                                    <p:animEffect transition="in" filter="fade">
                                      <p:cBhvr>
                                        <p:cTn id="11"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descr="图片1"/>
          <p:cNvPicPr>
            <a:picLocks noChangeAspect="1"/>
          </p:cNvPicPr>
          <p:nvPr/>
        </p:nvPicPr>
        <p:blipFill>
          <a:blip r:embed="rId1"/>
          <a:stretch>
            <a:fillRect/>
          </a:stretch>
        </p:blipFill>
        <p:spPr>
          <a:xfrm>
            <a:off x="-24130" y="-21590"/>
            <a:ext cx="12261215" cy="6901815"/>
          </a:xfrm>
          <a:prstGeom prst="rect">
            <a:avLst/>
          </a:prstGeom>
        </p:spPr>
      </p:pic>
      <p:grpSp>
        <p:nvGrpSpPr>
          <p:cNvPr id="2" name="组合 1"/>
          <p:cNvGrpSpPr/>
          <p:nvPr/>
        </p:nvGrpSpPr>
        <p:grpSpPr>
          <a:xfrm>
            <a:off x="3270250" y="1725295"/>
            <a:ext cx="5651500" cy="3406775"/>
            <a:chOff x="5150" y="2696"/>
            <a:chExt cx="8900" cy="5365"/>
          </a:xfrm>
        </p:grpSpPr>
        <p:sp>
          <p:nvSpPr>
            <p:cNvPr id="5" name="椭圆 4"/>
            <p:cNvSpPr/>
            <p:nvPr/>
          </p:nvSpPr>
          <p:spPr>
            <a:xfrm>
              <a:off x="6917" y="2696"/>
              <a:ext cx="5365" cy="5365"/>
            </a:xfrm>
            <a:prstGeom prst="ellipse">
              <a:avLst/>
            </a:prstGeom>
            <a:solidFill>
              <a:srgbClr val="FCEBCA"/>
            </a:solidFill>
            <a:ln>
              <a:noFill/>
            </a:ln>
            <a:effectLst>
              <a:outerShdw blurRad="63500" sx="102000" sy="102000" algn="ctr"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p>
              <a:pPr algn="ctr"/>
              <a:endParaRPr lang="zh-CN" altLang="en-US"/>
            </a:p>
          </p:txBody>
        </p:sp>
        <p:sp>
          <p:nvSpPr>
            <p:cNvPr id="17" name="文本框 16"/>
            <p:cNvSpPr txBox="1"/>
            <p:nvPr/>
          </p:nvSpPr>
          <p:spPr>
            <a:xfrm>
              <a:off x="5150" y="4263"/>
              <a:ext cx="8900" cy="2276"/>
            </a:xfrm>
            <a:prstGeom prst="rect">
              <a:avLst/>
            </a:prstGeom>
            <a:noFill/>
            <a:effectLst>
              <a:outerShdw blurRad="50800" dist="38100" dir="8100000" algn="tr" rotWithShape="0">
                <a:prstClr val="black">
                  <a:alpha val="40000"/>
                </a:prstClr>
              </a:outerShdw>
            </a:effectLst>
          </p:spPr>
          <p:txBody>
            <a:bodyPr wrap="none" rtlCol="0">
              <a:spAutoFit/>
              <a:scene3d>
                <a:camera prst="orthographicFront"/>
                <a:lightRig rig="threePt" dir="t"/>
              </a:scene3d>
            </a:bodyPr>
            <a:p>
              <a:r>
                <a:rPr lang="zh-CN" altLang="en-US" sz="8800" b="1">
                  <a:ln>
                    <a:solidFill>
                      <a:schemeClr val="bg1"/>
                    </a:solidFill>
                  </a:ln>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rPr>
                <a:t>品 读 课 文</a:t>
              </a:r>
              <a:endParaRPr lang="zh-CN" altLang="en-US" sz="8800" b="1">
                <a:ln>
                  <a:solidFill>
                    <a:schemeClr val="bg1"/>
                  </a:solidFill>
                </a:ln>
                <a:solidFill>
                  <a:schemeClr val="tx1"/>
                </a:solidFill>
                <a:effectLst>
                  <a:outerShdw blurRad="38100" dist="19050" dir="2700000" algn="tl" rotWithShape="0">
                    <a:schemeClr val="dk1">
                      <a:alpha val="40000"/>
                    </a:schemeClr>
                  </a:outerShdw>
                </a:effectLst>
                <a:latin typeface="华文隶书" panose="02010800040101010101" charset="-122"/>
                <a:ea typeface="华文隶书" panose="02010800040101010101" charset="-122"/>
              </a:endParaRPr>
            </a:p>
          </p:txBody>
        </p:sp>
      </p:grpSp>
      <p:pic>
        <p:nvPicPr>
          <p:cNvPr id="7" name="图片 6" descr="梓耕教育LOGO.TIF"/>
          <p:cNvPicPr>
            <a:picLocks noChangeAspect="1"/>
          </p:cNvPicPr>
          <p:nvPr/>
        </p:nvPicPr>
        <p:blipFill>
          <a:blip r:embed="rId2" cstate="print">
            <a:clrChange>
              <a:clrFrom>
                <a:srgbClr val="FFFFFE"/>
              </a:clrFrom>
              <a:clrTo>
                <a:srgbClr val="FFFFFE">
                  <a:alpha val="0"/>
                </a:srgbClr>
              </a:clrTo>
            </a:clrChange>
            <a:lum bright="12000"/>
          </a:blip>
          <a:stretch>
            <a:fillRect/>
          </a:stretch>
        </p:blipFill>
        <p:spPr>
          <a:xfrm>
            <a:off x="8683625" y="217805"/>
            <a:ext cx="3172460" cy="1780540"/>
          </a:xfrm>
          <a:prstGeom prst="rect">
            <a:avLst/>
          </a:prstGeom>
        </p:spPr>
      </p:pic>
    </p:spTree>
    <p:custDataLst>
      <p:tags r:id="rId3"/>
    </p:custDataLst>
  </p:cSld>
  <p:clrMapOvr>
    <a:masterClrMapping/>
  </p:clrMapOvr>
  <p:transition spd="slow">
    <p:fad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nodeType="withEffect">
                                  <p:stCondLst>
                                    <p:cond delay="0"/>
                                  </p:stCondLst>
                                  <p:childTnLst>
                                    <p:set>
                                      <p:cBhvr>
                                        <p:cTn id="6" dur="1000" fill="hold">
                                          <p:stCondLst>
                                            <p:cond delay="0"/>
                                          </p:stCondLst>
                                        </p:cTn>
                                        <p:tgtEl>
                                          <p:spTgt spid="2"/>
                                        </p:tgtEl>
                                        <p:attrNameLst>
                                          <p:attrName>style.visibility</p:attrName>
                                        </p:attrNameLst>
                                      </p:cBhvr>
                                      <p:to>
                                        <p:strVal val="visible"/>
                                      </p:to>
                                    </p:set>
                                    <p:anim calcmode="lin" valueType="num">
                                      <p:cBhvr additive="base">
                                        <p:cTn id="7" dur="1000" fill="hold"/>
                                        <p:tgtEl>
                                          <p:spTgt spid="2"/>
                                        </p:tgtEl>
                                        <p:attrNameLst>
                                          <p:attrName>ppt_x</p:attrName>
                                        </p:attrNameLst>
                                      </p:cBhvr>
                                      <p:tavLst>
                                        <p:tav tm="0">
                                          <p:val>
                                            <p:strVal val="#ppt_x"/>
                                          </p:val>
                                        </p:tav>
                                        <p:tav tm="100000">
                                          <p:val>
                                            <p:strVal val="#ppt_x"/>
                                          </p:val>
                                        </p:tav>
                                      </p:tavLst>
                                    </p:anim>
                                    <p:anim calcmode="lin" valueType="num">
                                      <p:cBhvr additive="base">
                                        <p:cTn id="8" dur="1000" fill="hold"/>
                                        <p:tgtEl>
                                          <p:spTgt spid="2"/>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ags/tag1.xml><?xml version="1.0" encoding="utf-8"?>
<p:tagLst xmlns:p="http://schemas.openxmlformats.org/presentationml/2006/main">
  <p:tag name="KSO_WM_TAG_VERSION" val="1.0"/>
  <p:tag name="KSO_WM_TEMPLATE_CATEGORY" val="custom"/>
  <p:tag name="KSO_WM_TEMPLATE_INDEX" val="20184553"/>
</p:tagLst>
</file>

<file path=ppt/tags/tag10.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1.xml><?xml version="1.0" encoding="utf-8"?>
<p:tagLst xmlns:p="http://schemas.openxmlformats.org/presentationml/2006/main">
  <p:tag name="KSO_WM_SLIDE_MODEL_TYPE" val="timeline"/>
</p:tagLst>
</file>

<file path=ppt/tags/tag12.xml><?xml version="1.0" encoding="utf-8"?>
<p:tagLst xmlns:p="http://schemas.openxmlformats.org/presentationml/2006/main">
  <p:tag name="KSO_WM_SLIDE_MODEL_TYPE" val="timeline"/>
</p:tagLst>
</file>

<file path=ppt/tags/tag13.xml><?xml version="1.0" encoding="utf-8"?>
<p:tagLst xmlns:p="http://schemas.openxmlformats.org/presentationml/2006/main">
  <p:tag name="KSO_WM_SLIDE_MODEL_TYPE" val="timeline"/>
</p:tagLst>
</file>

<file path=ppt/tags/tag14.xml><?xml version="1.0" encoding="utf-8"?>
<p:tagLst xmlns:p="http://schemas.openxmlformats.org/presentationml/2006/main">
  <p:tag name="KSO_WM_SLIDE_MODEL_TYPE" val="timeline"/>
</p:tagLst>
</file>

<file path=ppt/tags/tag15.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6.xml><?xml version="1.0" encoding="utf-8"?>
<p:tagLst xmlns:p="http://schemas.openxmlformats.org/presentationml/2006/main">
  <p:tag name="KSO_WM_SLIDE_MODEL_TYPE" val="timeline"/>
</p:tagLst>
</file>

<file path=ppt/tags/tag17.xml><?xml version="1.0" encoding="utf-8"?>
<p:tagLst xmlns:p="http://schemas.openxmlformats.org/presentationml/2006/main">
  <p:tag name="KSO_WM_SLIDE_MODEL_TYPE" val="timeline"/>
</p:tagLst>
</file>

<file path=ppt/tags/tag18.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19.xml><?xml version="1.0" encoding="utf-8"?>
<p:tagLst xmlns:p="http://schemas.openxmlformats.org/presentationml/2006/main">
  <p:tag name="KSO_WM_SLIDE_MODEL_TYPE" val="timeline"/>
</p:tagLst>
</file>

<file path=ppt/tags/tag2.xml><?xml version="1.0" encoding="utf-8"?>
<p:tagLst xmlns:p="http://schemas.openxmlformats.org/presentationml/2006/main">
  <p:tag name="KSO_WM_TAG_VERSION" val="1.0"/>
  <p:tag name="KSO_WM_TEMPLATE_CATEGORY" val="custom"/>
  <p:tag name="KSO_WM_TEMPLATE_INDEX" val="20184553"/>
</p:tagLst>
</file>

<file path=ppt/tags/tag20.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3.xml><?xml version="1.0" encoding="utf-8"?>
<p:tagLst xmlns:p="http://schemas.openxmlformats.org/presentationml/2006/main">
  <p:tag name="KSO_WM_TEMPLATE_TOPIC_DEFAULT" val="1"/>
  <p:tag name="KSO_WM_TEMPLATE_JOB_ID" val="2"/>
  <p:tag name="KSO_WM_TEMPLATE_SCENE_ID" val="1"/>
  <p:tag name="KSO_WM_TEMPLATE_OUTLINE_ID" val="15"/>
  <p:tag name="KSO_WM_TEMPLATE_TOPIC_ID" val="2869567"/>
  <p:tag name="KSO_WM_BEAUTIFY_FLAG" val="#wm#"/>
  <p:tag name="KSO_WM_TAG_VERSION" val="1.0"/>
  <p:tag name="KSO_WM_TEMPLATE_INDEX" val="20184553"/>
  <p:tag name="KSO_WM_TEMPLATE_CATEGORY" val="custom"/>
  <p:tag name="KSO_WM_TEMPLATE_THUMBS_INDEX" val="1、6、10、14、20、26、27、28、29、31"/>
</p:tagLst>
</file>

<file path=ppt/tags/tag4.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5.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6.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7.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8.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ags/tag9.xml><?xml version="1.0" encoding="utf-8"?>
<p:tagLst xmlns:p="http://schemas.openxmlformats.org/presentationml/2006/main">
  <p:tag name="KSO_WM_SLIDE_SUBTYPE" val="pureTxt"/>
  <p:tag name="KSO_WM_TEMPLATE_TOPIC_DEFAULT" val="1"/>
  <p:tag name="KSO_WM_TEMPLATE_JOB_ID" val="2"/>
  <p:tag name="KSO_WM_TEMPLATE_SCENE_ID" val="1"/>
  <p:tag name="KSO_WM_TEMPLATE_OUTLINE_ID" val="15"/>
  <p:tag name="KSO_WM_TEMPLATE_TOPIC_ID" val="2869567"/>
  <p:tag name="KSO_WM_SLIDE_SIZE" val="828*343"/>
  <p:tag name="KSO_WM_SLIDE_POSITION" val="66*144"/>
  <p:tag name="KSO_WM_BEAUTIFY_FLAG" val="#wm#"/>
  <p:tag name="KSO_WM_SLIDE_TYPE" val="title"/>
  <p:tag name="KSO_WM_SLIDE_LAYOUT_CNT" val="1_1"/>
  <p:tag name="KSO_WM_SLIDE_LAYOUT" val="a_b"/>
  <p:tag name="KSO_WM_SLIDE_ITEM_CNT" val="2"/>
  <p:tag name="KSO_WM_SLIDE_INDEX" val="1"/>
  <p:tag name="KSO_WM_SLIDE_ID" val="custom20184553_1"/>
  <p:tag name="KSO_WM_TAG_VERSION" val="1.0"/>
  <p:tag name="KSO_WM_TEMPLATE_INDEX" val="20184553"/>
  <p:tag name="KSO_WM_TEMPLATE_CATEGORY" val="custom"/>
  <p:tag name="KSO_WM_TEMPLATE_THUMBS_INDEX" val="1、6、10、14、20、26、27、28、29、31"/>
</p:tagLst>
</file>

<file path=ppt/theme/theme1.xml><?xml version="1.0" encoding="utf-8"?>
<a:theme xmlns:a="http://schemas.openxmlformats.org/drawingml/2006/main" name="Office 主题">
  <a:themeElements>
    <a:clrScheme name="自定义 214">
      <a:dk1>
        <a:srgbClr val="000000"/>
      </a:dk1>
      <a:lt1>
        <a:srgbClr val="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自定义 1">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1112</Words>
  <Application>WPS 演示</Application>
  <PresentationFormat>宽屏</PresentationFormat>
  <Paragraphs>65</Paragraphs>
  <Slides>20</Slides>
  <Notes>31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20</vt:i4>
      </vt:variant>
    </vt:vector>
  </HeadingPairs>
  <TitlesOfParts>
    <vt:vector size="31" baseType="lpstr">
      <vt:lpstr>Arial</vt:lpstr>
      <vt:lpstr>宋体</vt:lpstr>
      <vt:lpstr>Wingdings</vt:lpstr>
      <vt:lpstr>黑体</vt:lpstr>
      <vt:lpstr>方正彩云简体</vt:lpstr>
      <vt:lpstr>微软雅黑</vt:lpstr>
      <vt:lpstr>Calibri</vt:lpstr>
      <vt:lpstr>华文隶书</vt:lpstr>
      <vt:lpstr>楷体</vt:lpstr>
      <vt:lpstr>Arial Unicode MS</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Administrator</cp:lastModifiedBy>
  <cp:revision>38</cp:revision>
  <dcterms:created xsi:type="dcterms:W3CDTF">2018-03-01T02:03:00Z</dcterms:created>
  <dcterms:modified xsi:type="dcterms:W3CDTF">2019-11-19T07:50:21Z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2052-10.1.0.7698</vt:lpwstr>
  </property>
</Properties>
</file>