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76" r:id="rId10"/>
    <p:sldId id="291" r:id="rId11"/>
    <p:sldId id="285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5656" y="339502"/>
            <a:ext cx="684076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为什么在梅花盛开时作者会想到外祖父呢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6" y="1923678"/>
            <a:ext cx="72585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外祖父教会“我”要向梅花那样顶天立地做人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所以每到梅花盛开时就会想起外祖父。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梅 花 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一、给带点的字选择正确的读音。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843558"/>
            <a:ext cx="85689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zàng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玷污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凉飕飕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sǒu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秉性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bǐn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bǐng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撩乱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134761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264375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27157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755576" y="134761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4932040" y="134761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755576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5364088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395536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4932040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67744" y="38678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39399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7974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627534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撩”的部首是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它的读音是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眷”字在字典里的解释是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亲属。②关心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怀念。把加点字正确的解释填在下面的括号里。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眷恋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亲眷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眷顾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9872" y="6995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899592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9"/>
          <p:cNvSpPr txBox="1"/>
          <p:nvPr/>
        </p:nvSpPr>
        <p:spPr>
          <a:xfrm>
            <a:off x="3779912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899592" y="42999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3707904" y="42999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48064" y="699542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1347614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liáo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6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3968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5696" y="39399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3968" y="39399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8" grpId="0"/>
      <p:bldP spid="19" grpId="0"/>
      <p:bldP spid="20" grpId="0"/>
      <p:bldP spid="21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1203598"/>
            <a:ext cx="7092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旁的花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大抵是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才开花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她却不一样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愈是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愈是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花开得愈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愈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。她是最有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、最有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、最有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!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三、根据课文内容填空。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7984" y="12035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春暖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915816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860032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风欺雪压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83768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秀气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40352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15816" y="31478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36096" y="31478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骨气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15566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故乡的梅花又开了。那朵朵冷艳、缕缕幽芳的梅花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总让我想起漂泊他乡、葬身异国的外祖父。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我出生在东南亚的星岛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从小和外祖父生活在一起。外祖父年轻时读了不少经、史、诗、词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又能书善画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在星岛文坛颇负盛名。我很小的时候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外祖父常常抱着我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坐在梨花木大交椅上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一遍又一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、不厌其烦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教我读唐诗宋词。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1131590"/>
            <a:ext cx="8136904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每当读到“独在异乡为异客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每逢佳节倍思亲” “春草明年绿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王孙归不归” “自在飞花轻似梦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无边丝雨细如愁”之类的句子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常会有一颗两颗冰凉的泪珠落在我的腮边、手背。这时候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我会拍着手笑起来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外公哭了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外公哭了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老人总是摇摇头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长长地叹一口气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莺儿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你还小呢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339502"/>
            <a:ext cx="84249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第二自然段中的诗句分别出自哪首古诗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1347614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“独在异乡为异客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每逢佳节倍思亲”出自王维的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九月九日忆山东兄弟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》; 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春草明年绿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王孙归不归”出自王维的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山中送别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》; 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自在飞花轻似梦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无边丝雨细如愁”出自秦观的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浣溪沙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483518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为什么外祖父读诗的时候会落泪呢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1563638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因为外祖父每当读到“春草明年绿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王孙归不归”之类的诗句时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就勾起他对祖国的无限思念和漂泊他乡的浓浓愁绪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所以不由得流下了眼泪。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496</Words>
  <Application>Microsoft Office PowerPoint</Application>
  <PresentationFormat>全屏显示(16:9)</PresentationFormat>
  <Paragraphs>82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115</cp:revision>
  <dcterms:created xsi:type="dcterms:W3CDTF">2018-12-06T02:32:00Z</dcterms:created>
  <dcterms:modified xsi:type="dcterms:W3CDTF">2019-12-18T01:16:26Z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