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90" r:id="rId10"/>
    <p:sldId id="285" r:id="rId11"/>
    <p:sldId id="291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69" d="100"/>
          <a:sy n="69" d="100"/>
        </p:scale>
        <p:origin x="-360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47664" y="267494"/>
            <a:ext cx="7272808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请将文中画横线的句子改为反问句。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阅读文段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说说诸葛亮的神机妙算表现在哪些地方。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35696" y="915566"/>
            <a:ext cx="58326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雾这样大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曹操怎么敢派兵出来呢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 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1680" y="3147814"/>
            <a:ext cx="5832647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知天文、懂地理、识人心。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第五课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5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草船借箭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59632" y="1059582"/>
            <a:ext cx="69847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du(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tuī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què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shuǐ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zhài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hǎn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yuán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léi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dǎng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67744" y="113159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妒忌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28184" y="113159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都督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99792" y="177966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32240" y="177966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99792" y="242773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呐喊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60232" y="242773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83768" y="307580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擂鼓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60232" y="307580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遮挡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11560" y="771550"/>
            <a:ext cx="72728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léi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lèi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鼓	         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台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自吹自擂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ɡēnɡ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ɡènɡ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	         三更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	         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123478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二、选择正确的读音填空。</a:t>
            </a:r>
          </a:p>
        </p:txBody>
      </p:sp>
      <p:sp>
        <p:nvSpPr>
          <p:cNvPr id="8" name="TextBox 7"/>
          <p:cNvSpPr txBox="1"/>
          <p:nvPr/>
        </p:nvSpPr>
        <p:spPr>
          <a:xfrm flipH="1">
            <a:off x="1043608" y="1491630"/>
            <a:ext cx="1008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léi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3851920" y="1491630"/>
            <a:ext cx="1008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lèi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2123728" y="2139702"/>
            <a:ext cx="1008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léi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 flipH="1">
            <a:off x="4211960" y="2139702"/>
            <a:ext cx="1008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lèi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 flipH="1">
            <a:off x="1115616" y="3363838"/>
            <a:ext cx="1215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ɡēnɡ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 flipH="1">
            <a:off x="5148064" y="3435846"/>
            <a:ext cx="1215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ɡēnɡ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 flipH="1">
            <a:off x="1115616" y="4083918"/>
            <a:ext cx="1215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ɡènɡ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4788024" y="4011910"/>
            <a:ext cx="1215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ɡēnɡ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35696" y="627534"/>
            <a:ext cx="69482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诸葛亮说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就要交战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十天造好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误了大事。”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不见诸葛亮有什么动静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不见诸葛亮有什么动静。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鲁肃答应了。他不知道诸葛亮借船有什么用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回来报告周瑜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不提借船的事。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23478"/>
            <a:ext cx="67345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三、请用“然”字组词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填入下面句子中。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83968" y="69954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既然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2555776" y="2643758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仍然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55776" y="13476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必然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788024" y="3939902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果然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19548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四、为带点字选择正确的字义。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699542"/>
            <a:ext cx="7776864" cy="389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支援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帮助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救助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;③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引用。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定罪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犯罪的行为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刑法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;③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苦难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痛苦。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虚实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不真实的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;③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衰弱。</a:t>
            </a:r>
          </a:p>
        </p:txBody>
      </p:sp>
      <p:sp>
        <p:nvSpPr>
          <p:cNvPr id="8" name="TextBox 9"/>
          <p:cNvSpPr txBox="1"/>
          <p:nvPr/>
        </p:nvSpPr>
        <p:spPr>
          <a:xfrm>
            <a:off x="1259632" y="120359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87624" y="249974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99592" y="372387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555776" y="771550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55776" y="2067694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55776" y="3363838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95536" y="1059582"/>
            <a:ext cx="84249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这时候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大雾漫天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江上的人连面对面都看不清。五更时分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船已经靠近曹军的水寨。诸葛亮下令把船头朝西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船尾朝东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一字摆开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又叫船上的军士一边擂鼓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一边呐喊。鲁肃吃惊地说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如果曹兵出来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怎么办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?”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诸葛亮笑着说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雾这样大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曹操一定不敢派兵出来。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我们只管饮酒取乐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yu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lè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雾散了就回去。”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五、阅读文段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64088" y="365187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95536" y="915566"/>
            <a:ext cx="84249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曹操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得知江上的动静后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就下令说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:“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江上雾很大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敌人忽然来攻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必有埋伏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我们看不清虚实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不要轻易出动。拨水军弓弩手朝他们射箭便是。”然后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他又派人去旱寨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调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diào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tiáo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来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六千名弓弩手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到江边支援水军。一万多名弓弩手一齐朝江中放箭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箭好像下雨一样。诸葛亮又下令把船掉过来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船头朝东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船尾朝西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仍旧擂鼓呐喊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逼近曹军水寨去受箭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五、阅读文段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357950" y="2428874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19672" y="339502"/>
            <a:ext cx="727280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把文中括号内不恰当的读音画掉。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在文中找出两对反义词写在下面的括号里。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07704" y="915566"/>
            <a:ext cx="2952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yuè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9752" y="141962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87824" y="105958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endParaRPr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36096" y="915566"/>
            <a:ext cx="295232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diào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tiáo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80112" y="134761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596336" y="105958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endParaRPr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67744" y="2355726"/>
            <a:ext cx="567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虚</a:t>
            </a:r>
            <a:endParaRPr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6016" y="2355726"/>
            <a:ext cx="567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实</a:t>
            </a:r>
            <a:endParaRPr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67744" y="3075806"/>
            <a:ext cx="567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东</a:t>
            </a:r>
            <a:endParaRPr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16016" y="3003798"/>
            <a:ext cx="639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西</a:t>
            </a:r>
            <a:endParaRPr sz="2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364</Words>
  <Application>Microsoft Office PowerPoint</Application>
  <PresentationFormat>全屏显示(16:9)</PresentationFormat>
  <Paragraphs>100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116</cp:revision>
  <dcterms:created xsi:type="dcterms:W3CDTF">2018-12-06T02:32:00Z</dcterms:created>
  <dcterms:modified xsi:type="dcterms:W3CDTF">2019-12-18T01:28:27Z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