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259" r:id="rId5"/>
    <p:sldId id="273" r:id="rId6"/>
    <p:sldId id="290" r:id="rId7"/>
    <p:sldId id="260" r:id="rId8"/>
    <p:sldId id="293" r:id="rId9"/>
    <p:sldId id="291" r:id="rId10"/>
    <p:sldId id="292" r:id="rId11"/>
    <p:sldId id="294" r:id="rId12"/>
    <p:sldId id="295" r:id="rId13"/>
    <p:sldId id="285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270" y="-9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123478"/>
            <a:ext cx="8568952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按课文内容在括号里填上动词。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395536" y="1131590"/>
            <a:ext cx="8172400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那个大虫又饥又渴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把两只爪在地下略按一按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和身望上一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从半空里撺将下来。武松被那一惊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酒都做冷汗出了。说时迟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那时快。武松见大虫扑来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),(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在大虫背后。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123478"/>
            <a:ext cx="8568952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按课文内容在括号里填上动词。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428596" y="1071552"/>
            <a:ext cx="8172400" cy="3869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那大虫背后看人最难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便把前爪搭在地下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把腰胯一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掀将起来。武松只一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),(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在一边。大虫见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他不着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吼一声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却似半天里起个霹雳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振得那山冈也动。把这铁棒也似虎尾倒竖起来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。武松却又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在一边。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5616" y="0"/>
            <a:ext cx="756084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选段是写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的场面。“大虫”的进攻主要有三招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武松对付这三招的动作都是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和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这样的好处是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   </a:t>
            </a:r>
            <a:r>
              <a:rPr lang="en-US" altLang="zh-CN" sz="2800" dirty="0" smtClean="0">
                <a:noFill/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  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        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2843808" y="0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武松躲避老虎的袭击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5357818" y="71436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扑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072330" y="71436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掀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71604" y="12858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72330" y="12858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14480" y="2571750"/>
            <a:ext cx="6218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准确地刻画了武松在遭遇到大虫的突然袭击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2976" y="3214692"/>
            <a:ext cx="7765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毫无防备的情况下的动作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突出地表现了武松的机警敏捷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57290" y="192880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第六课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6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659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景 阳 冈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一、根据拼音写汉字。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7584" y="1131590"/>
            <a:ext cx="79208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shēn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qǐng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wù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xiōng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táng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shāi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è(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bǎng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wén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57950" y="185737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胸膛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43570" y="250031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筛酒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43042" y="321469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饥饿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72198" y="321469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榜文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121442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碟子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29322" y="121442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申诉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71736" y="185737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14546" y="250031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熟悉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3568" y="1000114"/>
            <a:ext cx="774608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闪　　躲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武松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从青石上翻将下来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便拿那条梢棒在手里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在青石边。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　　劈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只一棒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从半空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将下来。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二、根据课文内容选字填空。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71604" y="236712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43306" y="365301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劈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3568" y="1347614"/>
            <a:ext cx="61206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揪　抓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武松把左手紧紧地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住顶花皮。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二、根据课文内容选字填空。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14810" y="214312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揪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5736" y="1419622"/>
            <a:ext cx="65722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送了自家性命。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三、解释下列加点字。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75856" y="149163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5004048" y="149163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伤害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87824" y="192367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44008" y="1923678"/>
            <a:ext cx="288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27784" y="321982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3" name="TextBox 11"/>
          <p:cNvSpPr txBox="1"/>
          <p:nvPr/>
        </p:nvSpPr>
        <p:spPr>
          <a:xfrm>
            <a:off x="3071802" y="278606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白白地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267494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四、把反问句改称陈述句。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915566"/>
            <a:ext cx="777686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倘或又跳出一只大虫来时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我却怎地斗得他过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TextBox 11"/>
          <p:cNvSpPr txBox="1"/>
          <p:nvPr/>
        </p:nvSpPr>
        <p:spPr>
          <a:xfrm>
            <a:off x="714348" y="1928808"/>
            <a:ext cx="72186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倘或又跳出一只大虫来时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我一定斗他不过。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915566"/>
            <a:ext cx="84249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武松见了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叫声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呵呀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!”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从青石上翻将下来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便拿那条梢棒在手里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闪在青石边。那个大虫又饥又渴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把两只爪在地下略按一按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和身望上一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从半空里撺将下来。武松被那一惊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酒都做冷汗出了。说时迟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那时快。武松见大虫扑来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只一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),(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在大虫背后。那大虫背后看人最难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便把前爪搭在地下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把腰胯一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掀将起来。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1560" y="123478"/>
            <a:ext cx="842493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五、阅读短文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267494"/>
            <a:ext cx="7632848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武松只一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),(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在一边。大虫见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他不着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吼一声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却似半天里起个霹雳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振得那山冈也动。把这铁棒也似虎尾倒竖起来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只一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。武松却又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在一边。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2715766"/>
            <a:ext cx="8568952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这段文字选自课文《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是四大名著之一《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》中的重要章节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作者是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4211960" y="278777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景阳冈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1043608" y="343584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水浒传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6588224" y="336383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施耐庵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461</Words>
  <Application>Microsoft Office PowerPoint</Application>
  <PresentationFormat>全屏显示(16:9)</PresentationFormat>
  <Paragraphs>88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124</cp:revision>
  <dcterms:created xsi:type="dcterms:W3CDTF">2018-12-06T02:32:00Z</dcterms:created>
  <dcterms:modified xsi:type="dcterms:W3CDTF">2019-12-18T06:52:03Z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