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203" autoAdjust="0"/>
    <p:restoredTop sz="94660"/>
  </p:normalViewPr>
  <p:slideViewPr>
    <p:cSldViewPr>
      <p:cViewPr varScale="1">
        <p:scale>
          <a:sx n="65" d="100"/>
          <a:sy n="65" d="100"/>
        </p:scale>
        <p:origin x="-114" y="-21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红楼春趣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0198" y="915566"/>
            <a:ext cx="684076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恰似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嫣然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敞开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）土墩         （       ）飘飖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4810" y="100011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chāi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16430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chǎng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643174" y="1419622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5917352" y="1419622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357422" y="2071684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5357818" y="2059542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2714612" y="2714626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5774476" y="2786064"/>
            <a:ext cx="58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100011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qià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71538" y="16430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yān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1538" y="228599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dūn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6248" y="228599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yáo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9592" y="627534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忌讳　晦气　精致　七手八脚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精巧细致。	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因风俗习惯或畏惧权势而对某些不吉利的言语或举动有所顾忌。	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形容人多手杂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动作纷乱。	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不吉利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倒霉。	      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选择合适的词语填空。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04248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6256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忌讳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28184" y="329183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七手八脚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6256" y="393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晦气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3728" y="1347614"/>
            <a:ext cx="657229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本文选自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红楼梦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石头记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作者是清代作家曹雪芹。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本文细致描写了每个人物的语言和神态。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本文主要写了众人在园中放风筝的情形。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故事主要发生在冬季。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0"/>
            <a:ext cx="75608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三、下面对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红楼春趣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一文的解说和判断有误的一项是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771800" y="69954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843558"/>
            <a:ext cx="7776864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宝玉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又兴头起来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也打发个小丫头子家去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把昨日赖大娘送的那个大鱼取来。”小丫头去了半天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空手回来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笑道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晴雯姑娘昨儿放走了。”宝玉道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我还没放一遭儿呢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探春笑道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横竖是给你放晦气罢了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宝玉道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再把大螃蟹拿来罢。”丫头去了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同了几个人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扛了一个美人并籰子来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回说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袭姑娘说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昨儿把螃蟹给了三爷了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这一个是林大娘才送来的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放这一个罢。”宝玉细看了一回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只见这美人做的十分精致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心中欢喜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便叫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放起来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95486"/>
            <a:ext cx="7920880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此时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探春的也取了来了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丫头们在那山坡上已放起来。宝琴叫丫头放起一个大蝙蝠来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宝钗也放起个一连七个大雁来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独有宝玉的美人儿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再放不起来。宝玉说丫头们不会放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自己放了半天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只起房高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就落下来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急的头上的汗都出来了。众人都笑他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他便恨的摔在地下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指着风筝说道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要不是个美人儿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我一顿脚跺个稀烂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黛玉笑道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那是顶线不好。拿去叫人换好了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就好放了。再取一个来放罢。”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1538" y="500048"/>
            <a:ext cx="705678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是四大名著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中的章节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7922" y="500048"/>
            <a:ext cx="165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红楼春趣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07642" y="1127582"/>
            <a:ext cx="1359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16154" y="1055574"/>
            <a:ext cx="639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03586" y="1703646"/>
            <a:ext cx="13597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曹雪芹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2976" y="500048"/>
            <a:ext cx="705678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文中提到每个人的风筝都不一样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请你选择其中两种说一说它们分别代表了什么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0166" y="1813742"/>
            <a:ext cx="72152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宝琴放的是大蝙蝠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蝠是福的意思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寓意宝琴后来婚姻尚属美满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大概以蝙蝠暗示她洪福将至。雁在古代指的是婚姻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仪礼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雁就是男子向女子求亲之物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同时雁是成双成对的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奇数为丧偶之雁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这里暗示宝钗将来婚后失偶而守寡得意思。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587</Words>
  <Application>Microsoft Office PowerPoint</Application>
  <PresentationFormat>全屏显示(16:9)</PresentationFormat>
  <Paragraphs>65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117</cp:revision>
  <dcterms:created xsi:type="dcterms:W3CDTF">2018-12-06T02:32:00Z</dcterms:created>
  <dcterms:modified xsi:type="dcterms:W3CDTF">2019-12-18T01:53:23Z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