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273" r:id="rId6"/>
    <p:sldId id="260" r:id="rId7"/>
    <p:sldId id="289" r:id="rId8"/>
    <p:sldId id="292" r:id="rId9"/>
    <p:sldId id="276" r:id="rId10"/>
    <p:sldId id="285" r:id="rId11"/>
    <p:sldId id="290" r:id="rId12"/>
    <p:sldId id="291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931" autoAdjust="0"/>
    <p:restoredTop sz="94660"/>
  </p:normalViewPr>
  <p:slideViewPr>
    <p:cSldViewPr>
      <p:cViewPr varScale="1">
        <p:scale>
          <a:sx n="70" d="100"/>
          <a:sy n="70" d="100"/>
        </p:scale>
        <p:origin x="-114" y="-18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4" y="411510"/>
            <a:ext cx="8424936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这首诗的作者是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朝诗人。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解释下列词语。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遗民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491880" y="48351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32040" y="48351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03648" y="1779662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黄河。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03648" y="2427734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西岳华山。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07704" y="3147814"/>
            <a:ext cx="5594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指在金统治地区的原宋朝老百姓。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4" y="267494"/>
            <a:ext cx="8424936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赏析第三句诗中的“尽”字。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这首诗表达了作者怎样的思想感情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11560" y="915566"/>
            <a:ext cx="62646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“尽”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是“完”的意思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强调眼泪流干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突出遗民无限辛酸、痛苦之情。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552" y="3003798"/>
            <a:ext cx="63367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对百姓的同情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对王师的期盼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对统治者未能早日收复失地的不满。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第九课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9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古诗三首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一、看拼音写生字。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915566"/>
            <a:ext cx="8568952" cy="2570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yí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民泪尽胡尘里。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yuè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mó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五千仞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9592" y="163564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79712" y="293179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75856" y="293179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摩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67544" y="1131590"/>
            <a:ext cx="81369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剑外忽传收蓟（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jí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）北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听说。  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闻到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涕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tì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en-US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dì</a:t>
            </a:r>
            <a:r>
              <a:rPr lang="en-US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）（①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鼻涕   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眼泪）泪满衣裳。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二、给带点的字或词语选择正确的读音或解释。</a:t>
            </a:r>
          </a:p>
        </p:txBody>
      </p:sp>
      <p:sp>
        <p:nvSpPr>
          <p:cNvPr id="12" name="TextBox 9"/>
          <p:cNvSpPr txBox="1"/>
          <p:nvPr/>
        </p:nvSpPr>
        <p:spPr>
          <a:xfrm>
            <a:off x="2357422" y="1643056"/>
            <a:ext cx="570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928662" y="2273856"/>
            <a:ext cx="570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571472" y="2928940"/>
            <a:ext cx="570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571868" y="150018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357422" y="207168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14414" y="278606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929190" y="271462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12" grpId="0"/>
      <p:bldP spid="13" grpId="0"/>
      <p:bldP spid="14" grpId="0"/>
      <p:bldP spid="19" grpId="0"/>
      <p:bldP spid="21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91680" y="627534"/>
            <a:ext cx="74523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从军行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的作者是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朝诗人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他尤其擅长写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闻官军收河南河北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的作者是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朝诗人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此诗被称为他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        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秋夜将晓出篱门迎凉有感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的作者是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朝诗人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这首诗是一首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95686"/>
            <a:ext cx="1855443" cy="255288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9548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三、填空。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36096" y="69954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7308304" y="699542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王昌龄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3923928" y="13476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边塞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241368" y="200024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20814" y="2643758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3504" y="2643188"/>
            <a:ext cx="3717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“生平第一快诗”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44408" y="3291830"/>
            <a:ext cx="639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87824" y="3939902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16216" y="3939902"/>
            <a:ext cx="1359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爱国诗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411510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解释下列诗句。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1203598"/>
            <a:ext cx="77768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黄沙百战穿金甲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不破楼兰终不还。</a:t>
            </a:r>
          </a:p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1923678"/>
            <a:ext cx="69847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黄沙万里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频繁的战斗磨穿了守边将士身上的铠甲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而他们壮志不灭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不打败进犯之敌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誓不返回家乡。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411510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解释下列诗句。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1203598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放歌须纵酒，青春作伴好还乡。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2211710"/>
            <a:ext cx="625631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日头照耀放声高歌痛饮美酒，明媚春光陪伴着我返回故乡。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4" y="267494"/>
            <a:ext cx="842493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遗民泪尽胡尘里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南望王师又一年。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95536" y="1491630"/>
            <a:ext cx="77048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北方沦陷区的老百姓在金兵的统治下受尽折磨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眼泪都哭干了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他们一年又一年地盼望南宋军队收复北方失地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解救他们。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741723"/>
            <a:ext cx="2483768" cy="183014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9512" y="0"/>
            <a:ext cx="684076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五、阅读古诗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63888" y="627534"/>
            <a:ext cx="488816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秋夜将晓出篱门迎凉有感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陆　游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三万里河东入海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五千仞岳上摩天。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遗民泪尽胡尘里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南望王师又一年。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373</Words>
  <Application>Microsoft Office PowerPoint</Application>
  <PresentationFormat>全屏显示(16:9)</PresentationFormat>
  <Paragraphs>90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117</cp:revision>
  <dcterms:created xsi:type="dcterms:W3CDTF">2018-12-06T02:32:00Z</dcterms:created>
  <dcterms:modified xsi:type="dcterms:W3CDTF">2019-11-28T03:35:29Z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