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4" r:id="rId12"/>
    <p:sldId id="285" r:id="rId13"/>
    <p:sldId id="28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6439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阅读片段后再填空。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介绍大殿内的布局时首先写了金漆雕龙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其次介绍了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然后描写了六根高大的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接着介绍了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最后描写了梁枋间的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7982" y="1405588"/>
            <a:ext cx="1428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207168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雕龙屏　                   蟠龙金柱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2714626"/>
            <a:ext cx="807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殿顶　                    彩画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673859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0477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故宫博物院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一、巧填同音字。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6"/>
            <a:ext cx="7358114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1.gù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宫　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2.hóng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雁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3.huáng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帝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虫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4.zī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1071552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　       顾   　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1714494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宏　      洪    　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2285998"/>
            <a:ext cx="3437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煌　    皇    　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3000378"/>
            <a:ext cx="3980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      　资     　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7158" y="1643056"/>
            <a:ext cx="87868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令人称奇的是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放大出来的每一个木件安装上去都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缝隙严密闭合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这里的建筑布局、环境气氛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和前几部分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相差得远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很明显不一样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站在景山的高处望故宫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重重殿宇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层层楼阁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道道宫墙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错综相连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整整齐齐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次序分明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条理清楚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1604" y="857238"/>
            <a:ext cx="5572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雄伟壮丽　文武百官　严丝合缝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迥然不同　井然有序　烟雾缭绕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1429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二、用下列词语替换句子中画线的部分。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21662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严丝合缝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31915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迥然不同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421482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井然有序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000114"/>
            <a:ext cx="6072230" cy="195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这样宏伟的建筑群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这样和谐统一的布局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不能不令人惊叹。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仿写双重否定句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3000378"/>
            <a:ext cx="614366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听说明天要下雨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她不得不改变要出行的计划。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71736" y="1214428"/>
            <a:ext cx="607223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故宫建筑群规模宏大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建筑精美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布局统一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集中体现了我国古代建筑艺术的独特风格。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3429006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故宫建筑群体现了风格。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786842" cy="3471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太和殿俗称金銮殿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高二十八米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面积两千三百八十多平方米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是故宫最大的殿堂。在湛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zhàn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shèn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蓝的天空下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那金黄色的琉璃瓦重檐屋顶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显得格外辉煌。殿檐斗拱、额枋、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梁　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装饰着青蓝点金和贴金彩画。正面是十二根红色大圆柱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金琐窗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朱漆门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同台基相互衬映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色彩鲜明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雄伟壮丽。  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-71456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500048"/>
            <a:ext cx="8715404" cy="4625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大殿正中是一个约两米高的朱漆方台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上面安放着金漆雕龙宝座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背后是雕龙屏。方台两旁有六根高大的蟠龙金柱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每根大柱上盘绕着矫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jiǎo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jiāo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健的金龙。仰望殿顶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中央藻井有一条巨大的雕金蟠龙。从龙口里垂下一颗银白色大圆珠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周围环绕着六颗小珠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龙头、宝珠正对着下面的宝座。梁枋间彩画绚丽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有双龙戏珠、单龙翔舞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有行龙、升龙、降龙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多态多姿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龙身周围还衬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脱　托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着流云火焰。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928676"/>
            <a:ext cx="62865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画去文中括号内的错误读音和错别字。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写出下面句子所运用的说明方法。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太和殿俗称金銮殿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高二十八米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面积两千三百八十多平方米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是故宫最大的殿堂。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1714494"/>
            <a:ext cx="4698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shèn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粱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jiāo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8992" y="421482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WPS 演示</Application>
  <PresentationFormat>全屏显示(16:9)</PresentationFormat>
  <Paragraphs>99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86</cp:revision>
  <dcterms:created xsi:type="dcterms:W3CDTF">2018-12-06T02:32:00Z</dcterms:created>
  <dcterms:modified xsi:type="dcterms:W3CDTF">2021-07-30T01:04:41Z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5018E55CE1F2476CB59045B7E0A2AD51</vt:lpwstr>
  </property>
  <property fmtid="{D5CDD505-2E9C-101B-9397-08002B2CF9AE}" pid="3" name="KSOProductBuildVer">
    <vt:lpwstr>2052-11.1.0.9098</vt:lpwstr>
  </property>
</Properties>
</file>