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73" r:id="rId8"/>
    <p:sldId id="260" r:id="rId9"/>
    <p:sldId id="276" r:id="rId10"/>
    <p:sldId id="265" r:id="rId11"/>
    <p:sldId id="285" r:id="rId12"/>
    <p:sldId id="286" r:id="rId13"/>
    <p:sldId id="288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57" d="100"/>
          <a:sy n="57" d="100"/>
        </p:scale>
        <p:origin x="-630" y="-9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714626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5918" y="928676"/>
            <a:ext cx="6786610" cy="26765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”这句话可以看出桑娜的勤劳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从“</a:t>
            </a:r>
            <a:r>
              <a:rPr lang="zh-CN" altLang="en-US" sz="2800" u="sng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                            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</a:t>
            </a:r>
            <a:r>
              <a:rPr lang="en-US" altLang="zh-CN" sz="2800" u="sng" dirty="0" smtClean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800" u="sng" dirty="0" smtClean="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”最能看出她的善良。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28926" y="928676"/>
            <a:ext cx="4714908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她自己也从早到晚地干活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108" y="2143122"/>
            <a:ext cx="5857916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感谢上帝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孩子们都还健康。没什么可抱怨的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18000" y="2374900"/>
            <a:ext cx="411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bldLvl="0" animBg="1"/>
      <p:bldP spid="10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673859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40477" y="915566"/>
            <a:ext cx="2011680" cy="6451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第十四课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3" y="2014178"/>
              <a:ext cx="582929" cy="577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14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穷人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4692"/>
            <a:ext cx="1578612" cy="170004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60163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一、读下面一段话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根据拼音写字词。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1538" y="928676"/>
            <a:ext cx="807246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桑娜一家只能勉强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tián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饱肚子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可她没有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bào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yuàn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。看到女邻居西蒙不幸死去后丢下的两个孩子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桑娜用头巾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guǒ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住睡着的孩子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把他们抱回家里。当出海打鱼的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kuí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wu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黧黑的丈夫拖着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lín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lín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的被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pò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了的渔网回家后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经过短暂的考虑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他们决定收养这两个无依无靠的孩子。他们善良、淳朴的美好心灵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深深地打动了我们每一个人。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4810" y="100011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85852" y="157161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71802" y="207168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57554" y="264318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魁梧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58148" y="264318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湿淋淋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43174" y="321469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撕破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000378"/>
            <a:ext cx="2229867" cy="164306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142976" y="857238"/>
            <a:ext cx="778674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心神极为不安。 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形容担心灾祸临头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恐慌不安。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自己做了错事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自己承担不好的后果。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自己对自己说话。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214296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二、根据意思写词语。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29190" y="100011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忐忑不安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86512" y="157161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心惊肉跳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86644" y="228599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自作自受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29124" y="292894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自言自语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  <p:bldP spid="8" grpId="0"/>
      <p:bldP spid="9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71670" y="1285866"/>
            <a:ext cx="707233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表明心理活动的时断时续。</a:t>
            </a:r>
            <a:endParaRPr lang="zh-CN" altLang="en-US" sz="2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表示列举的省略。</a:t>
            </a:r>
            <a:endParaRPr lang="zh-CN" altLang="en-US" sz="2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表示语意的跳跃。</a:t>
            </a:r>
            <a:endParaRPr lang="zh-CN" altLang="en-US" sz="2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表示说话结巴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欲言又止。</a:t>
            </a:r>
            <a:endParaRPr lang="zh-CN" altLang="en-US" sz="2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86216"/>
            <a:ext cx="1571604" cy="2162349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7366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三、给下面句子中的省略号选择正确的用法。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42910" y="857238"/>
            <a:ext cx="8286808" cy="4131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是他来啦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还没来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为什么把他们抱过来啊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他会揍我的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那也活该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我自作自受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揍我一顿也好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	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古老的钟发哑地敲了十下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十一下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	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谢谢上帝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总算活着回来啦。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我不在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你在家里做些什么呢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	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缝缝补补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	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42910" y="285734"/>
            <a:ext cx="73581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三、给下面句子中的省略号选择正确的用法。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2143122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29520" y="2643188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14744" y="3714758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4876" y="435770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12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1071552"/>
            <a:ext cx="8786842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古老的钟发哑地敲了十下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十一下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始终不见丈夫回来。桑娜沉思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丈夫不顾惜身体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冒着寒冷和风暴出去打鱼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她自己也从早到晚地干活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还只能勉强填饱肚子。孩子们没有鞋穿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不论冬夏都光着脚跑来跑去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吃的是黑面包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菜只有鱼。不过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感谢上帝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孩子们都还健康。没什么可抱怨的。桑娜倾听着风暴的声音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,“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他现在在哪儿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上帝啊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保佑他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救救他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开开恩吧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她自言自语着。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5984" y="928676"/>
            <a:ext cx="6286544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勉强”的“强”字读音是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仿照“自言自语”写词语。（至少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04040" y="1058875"/>
            <a:ext cx="12698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qiǎng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00325" y="2866705"/>
            <a:ext cx="434445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    受      生     灭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    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5720" y="1142990"/>
            <a:ext cx="864399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选文描写主人公桑娜主要运用了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描写。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这个文段的描写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虽然只字没提“穷”字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但也处处透出了“穷”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表现在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0002" y="285734"/>
            <a:ext cx="864399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07679" y="1275705"/>
            <a:ext cx="3143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心理　 语言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1851361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75956" y="3219136"/>
            <a:ext cx="5214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古老发哑的钟　  勉强填饱肚子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4138" y="3796038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没有鞋穿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7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1221</Words>
  <Application>WPS 演示</Application>
  <PresentationFormat>全屏显示(16:9)</PresentationFormat>
  <Paragraphs>124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妄.</cp:lastModifiedBy>
  <cp:revision>105</cp:revision>
  <dcterms:created xsi:type="dcterms:W3CDTF">2018-12-06T02:32:00Z</dcterms:created>
  <dcterms:modified xsi:type="dcterms:W3CDTF">2021-07-27T08:27:30Z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DBFD04D3546540349B4E25405BE3EF27</vt:lpwstr>
  </property>
  <property fmtid="{D5CDD505-2E9C-101B-9397-08002B2CF9AE}" pid="3" name="KSOProductBuildVer">
    <vt:lpwstr>2052-11.1.0.10667</vt:lpwstr>
  </property>
</Properties>
</file>