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9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上面的片段中介绍了哪些生物在长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1643056"/>
            <a:ext cx="67151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绿蔓、竹子林、高粱地、苞蕾、苔藓、草坪菜畦、小猫、小狗、小鸡、小鸭。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74529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1915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夏天里的成长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85918" y="785800"/>
            <a:ext cx="6357982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一块白石头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几天不见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就长满了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稻秧长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地是一天一天地高起来。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21914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甘蔗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4414" y="928676"/>
            <a:ext cx="74295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迅　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　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险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棉　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4917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4343" y="1131559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讯   　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1714494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     　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2357436"/>
            <a:ext cx="2712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绵　 绵   　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1071552"/>
            <a:ext cx="7929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北方农家的谚语说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六月六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看谷秀。”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树木长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山是一天一天地变丰满。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生物从小到大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本来是天天长的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不过夏天的长是飞快的长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跳跃的长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活生生的看得见的长。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三、写出下列各句所运用的修辞手法。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9586" y="1071552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72396" y="1714494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9586" y="31201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14480" y="928676"/>
            <a:ext cx="74295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夏天是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的季节。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将句子补充完整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最热的时候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连铁路的铁轨也长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把接茬地方的缝儿几乎填满。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四、按要求完成句子。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928676"/>
            <a:ext cx="3071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万物迅速生长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2353" y="3429006"/>
            <a:ext cx="5235729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最热的时候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连铁路的铁轨也长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接茬地方的缝儿几乎被填满。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85800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生物从小到大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本来是天天长的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不过夏天的长是飞快的长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跳跃的长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活生生的看得见的长。你在豆棚瓜架上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藤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一天可以长出几寸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你到竹子林、高粱地里听声音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在叭叭的声响里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一夜可以多出半节。昨天是苞蕾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今天是鲜花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明天就变成了小果实。一块白石头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几天不见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就长满了苔藓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一片黄泥土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几天不见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就变成了草坪菜畦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qí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jí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。邻家的小猫小狗小鸡小鸭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个把月不过来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再见面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它已经有了妈妈的一半大。 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画掉文中带点字的错误读音。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”画出文中的拟人句。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1643056"/>
            <a:ext cx="6286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2928940"/>
            <a:ext cx="6286512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邻家的小猫小狗小鸡小鸭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个把月不过来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再见面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它已经有了妈妈的一半大。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928676"/>
            <a:ext cx="65722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找出文中能表现生物长得快的词语。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1785932"/>
            <a:ext cx="6072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天天长、飞快、跳跃、活生生的看得见、一天可以长、一夜可以多出、几天不见、就长满了、就变成了、已经。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WPS 演示</Application>
  <PresentationFormat>全屏显示(16:9)</PresentationFormat>
  <Paragraphs>97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104</cp:revision>
  <dcterms:created xsi:type="dcterms:W3CDTF">2018-12-06T02:32:00Z</dcterms:created>
  <dcterms:modified xsi:type="dcterms:W3CDTF">2021-07-28T00:51:43Z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18B6838CAB164E16A6132012E5F604EA</vt:lpwstr>
  </property>
  <property fmtid="{D5CDD505-2E9C-101B-9397-08002B2CF9AE}" pid="3" name="KSOProductBuildVer">
    <vt:lpwstr>2052-11.1.0.10667</vt:lpwstr>
  </property>
</Properties>
</file>