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65" r:id="rId10"/>
    <p:sldId id="285" r:id="rId11"/>
    <p:sldId id="286" r:id="rId12"/>
    <p:sldId id="278" r:id="rId13"/>
    <p:sldId id="287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23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71504"/>
            <a:ext cx="792961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”画出作者的心理描写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并说一说从中你体会到了作者怎样的情感。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785932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太阳把天烤得这样干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还能长云彩吗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为什么我一有了雨衣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天气预报总是“晴”呢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雨点儿打在头上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才是世界上最美的事呢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第一句反映了作者盼望下雨的急切心情。第二句反映了作者对大雨即来的欣喜之情。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74529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盼</a:t>
            </a:r>
            <a:endParaRPr lang="en-US" altLang="zh-CN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785800"/>
            <a:ext cx="764383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摸摸后背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衬衫已经让汗水浸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湿了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浑身凉冰冰的。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随着几声闷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头顶上真的落上了几个雨点儿。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奋地仰起头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甩打着书包就大步跑进了楼门。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258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一、给加点的字选择正确的读音并打“√”。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1285866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071934" y="250031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364332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3786196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3" grpId="0"/>
      <p:bldP spid="14" grpId="0"/>
      <p:bldP spid="1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034" y="1071552"/>
            <a:ext cx="821537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央求　追求　要求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仙人掌不怕风吹雨打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别人照顾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自己顽强地生存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并将美丽的花儿展现在人们的眼前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无私地奉献自己的一切。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我今天特别特别不累。妈妈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我给你买酱油去吧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我们所有的梦想都能成为现实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只要我们有勇气去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678" y="32194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央求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3714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071552"/>
            <a:ext cx="7929586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小杨树上像挂满了珍珠玛瑙。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仿写比喻句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我理直气壮地打开柜门。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1472507"/>
            <a:ext cx="76438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这一朵朵菊花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远看像一个个色彩鲜艳的绣球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近抚好似一匹匹细腻的丝绸。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335756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我打开柜门。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85800"/>
            <a:ext cx="914400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我开始盼着变天。可是一连好多天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白天天上都是瓦蓝瓦蓝的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夜晚又变成满天星斗。我的雨衣一直安安静静地躺在盒子里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盒子一直安安静静地躺在衣柜里。每天在放学的路上我都这样想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太阳把天烤得这样干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还能长云彩吗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为什么我一有了雨衣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天气预报总是“晴”呢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【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快到家时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路边的小杨树忽然沙啦啦地喧闹起来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就像在嘻嘻地笑。还用问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这是起了风。一会儿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几朵厚墩墩的云彩飘游过来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把太阳也给遮盖住了。天一下子变了脸色。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路上行人都加快了走路的速度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我却放慢了脚步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雨点儿打在头上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才是世界上最美的事呢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随着几声闷雷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头顶上真的落上了几个雨点儿。我又伸手试了试周围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手心里也落上了两三个雨点儿。我兴奋地仰起头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甩打着书包就大步跑进了楼门。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瓦蓝瓦蓝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安安静静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沙啦啦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1571618"/>
            <a:ext cx="47863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　冰冷冰冷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285998"/>
            <a:ext cx="47863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冷冷清清　风风火火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2928940"/>
            <a:ext cx="478631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火辣辣　亮晶晶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14296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857238"/>
            <a:ext cx="65722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”画出文中的拟人句。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1533761"/>
            <a:ext cx="62150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我的雨衣一直安安静静地躺在盒子里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盒子一直安安静静地躺在衣柜里。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快到家时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路边的小杨树忽然沙啦啦地喧闹起来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就像在嘻嘻地笑。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天一下子变了脸色。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里的句子是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这样写的好处是什么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785800"/>
            <a:ext cx="1643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2214560"/>
            <a:ext cx="5500726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这样写的好处是写出了天气的变化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更为下文故事的发展做铺垫。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WPS 演示</Application>
  <PresentationFormat>全屏显示(16:9)</PresentationFormat>
  <Paragraphs>109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108</cp:revision>
  <dcterms:created xsi:type="dcterms:W3CDTF">2018-12-06T02:32:00Z</dcterms:created>
  <dcterms:modified xsi:type="dcterms:W3CDTF">2021-07-28T00:57:36Z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720FD0AF6F7541B4B6E57A5DE1B3C9E0</vt:lpwstr>
  </property>
  <property fmtid="{D5CDD505-2E9C-101B-9397-08002B2CF9AE}" pid="3" name="KSOProductBuildVer">
    <vt:lpwstr>2052-11.1.0.10667</vt:lpwstr>
  </property>
</Properties>
</file>