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88" r:id="rId10"/>
    <p:sldId id="289" r:id="rId11"/>
    <p:sldId id="265" r:id="rId12"/>
    <p:sldId id="285" r:id="rId13"/>
    <p:sldId id="290" r:id="rId14"/>
    <p:sldId id="286" r:id="rId15"/>
    <p:sldId id="278" r:id="rId16"/>
    <p:sldId id="287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107" d="100"/>
          <a:sy n="107" d="100"/>
        </p:scale>
        <p:origin x="-96" y="-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00232" y="1000114"/>
            <a:ext cx="62865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书湖阴先生壁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朝诗人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创作的。通过描写环境景物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表达诗人退居钟山的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和从田园山水及与平民交往中所领略到的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928676"/>
            <a:ext cx="857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1547334"/>
            <a:ext cx="1428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2214560"/>
            <a:ext cx="25003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恬淡心境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546" y="3500444"/>
            <a:ext cx="250033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无穷乐趣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214296"/>
            <a:ext cx="885828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857238"/>
            <a:ext cx="321471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江 南 春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千里莺啼绿映红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水村山郭酒旗风。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南朝四百八十寺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多少楼台烟雨中。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85998"/>
            <a:ext cx="2229867" cy="164306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834238"/>
            <a:ext cx="63579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本诗的作者是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朝诗人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解释下列词语。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酒旗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857238"/>
            <a:ext cx="300039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  　    杜牧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8992" y="2071684"/>
            <a:ext cx="44291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依山而建的城。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85998"/>
            <a:ext cx="2229867" cy="16430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28992" y="2761780"/>
            <a:ext cx="442915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酒招子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酒馆外悬挂的旗子之类的标识。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0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571504"/>
            <a:ext cx="79296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为了突出江南春色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诗人选取了哪些具有江南特色的风光景物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全诗表达了诗人怎样的思想感情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1357304"/>
            <a:ext cx="52149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选取了莺歌、红花、绿树、水乡、城郭、酒旗、寺庙、春雨。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3143254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这首诗表达了诗人对江南景物的赞美与神往。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或“表达了诗人对风景依旧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物是人非的感慨”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74529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1915" y="915566"/>
            <a:ext cx="20116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18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古诗三首</a:t>
            </a:r>
            <a:endParaRPr lang="en-US" altLang="zh-CN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0166" y="785800"/>
            <a:ext cx="764383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山郭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茅檐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莺啼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9046"/>
            <a:ext cx="1785918" cy="19232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一、给加点字注音。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4699" y="928676"/>
            <a:ext cx="3802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ɡuō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1500180"/>
            <a:ext cx="3621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yán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8794" y="1227558"/>
            <a:ext cx="4286280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                            ●</a:t>
            </a:r>
            <a:endParaRPr lang="zh-CN" altLang="en-US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1928794" y="1928808"/>
            <a:ext cx="36433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                           ●                                    </a:t>
            </a:r>
            <a:endParaRPr lang="en-US" altLang="zh-CN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428860" y="2143122"/>
            <a:ext cx="3621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8794" y="2571750"/>
            <a:ext cx="3643338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                           ●                                     </a:t>
            </a:r>
            <a:endParaRPr lang="en-US" altLang="zh-CN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3" grpId="0"/>
      <p:bldP spid="14" grpId="0"/>
      <p:bldP spid="16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0034" y="1071552"/>
            <a:ext cx="8215370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wéi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zhònɡ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4058" y="1237605"/>
            <a:ext cx="3799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颠簸　          天涯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1951985"/>
            <a:ext cx="3799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　          淘气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5766" y="2571773"/>
            <a:ext cx="3980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银河　           织女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3219454"/>
            <a:ext cx="3980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屋檐           　苔藓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11715" y="380524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栽种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28794" y="114299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浪（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粮（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9124" y="114299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抄（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257175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啼（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谛（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9124" y="2544077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壁（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璧（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三、区别字组词。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1142990"/>
            <a:ext cx="10001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浪花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粮食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1142990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沙土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抄写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2615515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啼叫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真谛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3504" y="2571750"/>
            <a:ext cx="1000132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壁垒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璧玉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795780" y="1397635"/>
            <a:ext cx="144145" cy="1151890"/>
          </a:xfrm>
          <a:prstGeom prst="leftBrac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>
            <a:off x="4286248" y="1285866"/>
            <a:ext cx="144145" cy="1151890"/>
          </a:xfrm>
          <a:prstGeom prst="leftBrac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1785918" y="2714626"/>
            <a:ext cx="144145" cy="1151890"/>
          </a:xfrm>
          <a:prstGeom prst="leftBrac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4286248" y="2714626"/>
            <a:ext cx="144145" cy="1151890"/>
          </a:xfrm>
          <a:prstGeom prst="leftBrac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7" grpId="0"/>
      <p:bldP spid="9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71638" y="1428742"/>
            <a:ext cx="7072362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涯　崖　芽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四、同音字填空。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2214560"/>
            <a:ext cx="3799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     　芽　     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4612" y="2857502"/>
            <a:ext cx="3799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　     崖　     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71638" y="1428742"/>
            <a:ext cx="7072362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苔　台　抬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藓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床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四、同音字填空。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2214560"/>
            <a:ext cx="36182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   　抬　      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2857502"/>
            <a:ext cx="3980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     　抬　      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五、默写诗句。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4" y="857238"/>
            <a:ext cx="3929058" cy="332398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浪 淘 沙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九曲黄河万里沙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如今直上银河去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857238"/>
            <a:ext cx="3929058" cy="322299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书湖阴先生壁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茅檐长扫净无苔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一水护田将绿绕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047400"/>
            <a:ext cx="37862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浪淘风簸自天涯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3286130"/>
            <a:ext cx="378621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同到牵牛织女家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2071684"/>
            <a:ext cx="378621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花木成畦手自栽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3357568"/>
            <a:ext cx="378621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两山排闼送青来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00232" y="1000114"/>
            <a:ext cx="68580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浪淘沙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的作者是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代诗人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。前两行抓住黄河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、沙子多的特点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后两行运用想象把黄河和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连接起来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表现了黄河向天际奔流、日夜不息的壮观气势。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2132" y="928676"/>
            <a:ext cx="32861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     　刘禹锡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1571618"/>
            <a:ext cx="42148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弯弯曲曲　  绵延万里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3108" y="2857502"/>
            <a:ext cx="1357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9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1582</Words>
  <Application>WPS 演示</Application>
  <PresentationFormat>全屏显示(16:9)</PresentationFormat>
  <Paragraphs>188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133</cp:revision>
  <dcterms:created xsi:type="dcterms:W3CDTF">2018-12-06T02:32:00Z</dcterms:created>
  <dcterms:modified xsi:type="dcterms:W3CDTF">2021-07-28T01:00:52Z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E40A43CDAD8949EA9ACF89D7EBA7898A</vt:lpwstr>
  </property>
  <property fmtid="{D5CDD505-2E9C-101B-9397-08002B2CF9AE}" pid="3" name="KSOProductBuildVer">
    <vt:lpwstr>2052-11.1.0.10667</vt:lpwstr>
  </property>
</Properties>
</file>