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0" r:id="rId9"/>
    <p:sldId id="276" r:id="rId10"/>
    <p:sldId id="265" r:id="rId11"/>
    <p:sldId id="285" r:id="rId12"/>
    <p:sldId id="286" r:id="rId13"/>
    <p:sldId id="278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7" d="100"/>
          <a:sy n="57" d="100"/>
        </p:scale>
        <p:origin x="-234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1071552"/>
            <a:ext cx="86439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第二自然段中的“本来”一词能不能去掉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96" y="1857370"/>
            <a:ext cx="8429684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不能。“本来”是先前、原先的意思。它准确地点明了可再生资源已遭受破坏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强调了水资源、土地资源、生物资源原先的可再生性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突出了现在的不可再生性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体现了说明文语言的科学性、严谨性。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6" y="163238"/>
            <a:ext cx="2816735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111915" y="915566"/>
            <a:ext cx="20116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第十九课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58292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19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只有一个地球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928662" y="1142990"/>
            <a:ext cx="7572428" cy="1941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jīnɡ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yínɡ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bāo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ɡuǒ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yáo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yuán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kānɡ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kǎi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ɡònɡ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6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43174" y="121442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晶莹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72132" y="12858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28860" y="1928808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57818" y="192880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资源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43174" y="257175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慷慨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00760" y="257175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贡献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43174" y="1142990"/>
            <a:ext cx="471490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映入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相互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可亲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提供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3188"/>
            <a:ext cx="2069399" cy="222858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二、在括号里填入恰当的字组成词语。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06" y="1285866"/>
            <a:ext cx="1447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43306" y="1928808"/>
            <a:ext cx="1447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28926" y="2571750"/>
            <a:ext cx="1447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蔼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28926" y="3214692"/>
            <a:ext cx="1447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慷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643306" y="3834480"/>
            <a:ext cx="1447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14480" y="1071552"/>
            <a:ext cx="742952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希望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指望　愿望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想到月球去居住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是好的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但不可能。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大家都能够重视对环境的保护。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这件事没做好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他想受表扬是没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三、选词填空。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4876" y="18573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愿望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488" y="250031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希望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16" y="314325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指望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14282" y="1357304"/>
            <a:ext cx="8501122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举例子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打比方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作比较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列数字</a:t>
            </a:r>
            <a:endParaRPr lang="zh-CN" altLang="en-US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在群星璀璨的宇宙中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地球就像一叶扁舟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地球是一个半径约为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6400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千米的星球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同茫茫宇宙相比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地球是渺小的。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科学家们提出了许多设想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例如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在火星或者月球上建造移民基地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0"/>
            <a:ext cx="607223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四、写出各句所使用的说明方法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将序号填在句后的括号里。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43675" y="1923410"/>
            <a:ext cx="7143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56022" y="2572067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92505" y="314420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76036" y="4248796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  <p:bldP spid="11" grpId="0"/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4929222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928676"/>
            <a:ext cx="87868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地球所拥有的自然资源也是有限的。拿矿产资源来说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它不是谁的恩赐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而是经过几百万年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甚至几亿年的地质变化才形成的。地球是无私的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它向人类慷慨地提供矿产资源。但是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如果不加节制地开采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必将加速地球上矿产资源的枯竭。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人类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生活所需要的水资源、土地资源、生物资源等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本来是可以不断再生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长期给人类作贡献的。但是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因为人们随意毁坏自然资源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不顾后果地滥用化学品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不但使它们不能再生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还造成了一系列生态灾难</a:t>
            </a:r>
            <a:r>
              <a:rPr lang="en-US" altLang="zh-CN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给人类生存带来了严重的威胁。</a:t>
            </a:r>
            <a:endParaRPr lang="zh-CN" altLang="en-US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58197" y="2214560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485778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32" y="785800"/>
            <a:ext cx="7143768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”画出第一自然段中的拟人句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根据第二自然段可知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导致资源不能再生的原因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　　　　　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71636" y="1428742"/>
            <a:ext cx="77152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地球是无私的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它向人类慷慨地提供矿产资源。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43306" y="2643188"/>
            <a:ext cx="42148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人们随意毁坏自然资源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00298" y="3286130"/>
            <a:ext cx="52864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不顾后果地滥用化学品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785800"/>
            <a:ext cx="81439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选文提到的本来可以再生的资源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从第二自然段中“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一词可以看出这段文字两句话之间是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关系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1357304"/>
            <a:ext cx="62151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水资源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土地资源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生物资源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2643188"/>
            <a:ext cx="12144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但是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43240" y="3286130"/>
            <a:ext cx="1357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1142</Words>
  <Application>WPS 演示</Application>
  <PresentationFormat>全屏显示(16:9)</PresentationFormat>
  <Paragraphs>129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119</cp:revision>
  <dcterms:created xsi:type="dcterms:W3CDTF">2018-12-06T02:32:00Z</dcterms:created>
  <dcterms:modified xsi:type="dcterms:W3CDTF">2021-07-28T01:04:47Z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7FAD96DCE64F4ABF88E738EDFF7D0C9D</vt:lpwstr>
  </property>
  <property fmtid="{D5CDD505-2E9C-101B-9397-08002B2CF9AE}" pid="3" name="KSOProductBuildVer">
    <vt:lpwstr>2052-11.1.0.10667</vt:lpwstr>
  </property>
</Properties>
</file>