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88" r:id="rId9"/>
    <p:sldId id="260" r:id="rId10"/>
    <p:sldId id="276" r:id="rId11"/>
    <p:sldId id="265" r:id="rId12"/>
    <p:sldId id="285" r:id="rId13"/>
    <p:sldId id="286" r:id="rId14"/>
    <p:sldId id="278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800"/>
            <a:ext cx="85010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写出下面词语的近义词。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赶紧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从选段中的哪句话可以看出三黑之前的生活很困难。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57356" y="1428742"/>
            <a:ext cx="12144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1428742"/>
            <a:ext cx="12144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赶快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2857502"/>
            <a:ext cx="7715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从“三黑从来没睡过这么好的床”可以看出三黑之前的生活特别困难。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834238"/>
            <a:ext cx="828680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读了这段话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你感受到了什么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1785932"/>
            <a:ext cx="8143931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读了这段话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我感受到了三黑对土地的热爱。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816735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83353" y="915566"/>
            <a:ext cx="24688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21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三黑和土地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57356" y="714362"/>
            <a:ext cx="6929486" cy="3864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温暖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wēn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疙瘩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松散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shōng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sōnɡ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软床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yuǎn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ruǎn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白霎霎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翻身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fēn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0232" y="1142990"/>
            <a:ext cx="3571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一、画去加点字的错误读音。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78580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150018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43240" y="214312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0232" y="1857370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000232" y="2500312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</a:t>
            </a:r>
            <a:endParaRPr lang="en-US" altLang="zh-CN" sz="14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2000232" y="3071816"/>
            <a:ext cx="571504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857488" y="278606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5984" y="3786196"/>
            <a:ext cx="571504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1928794" y="4357700"/>
            <a:ext cx="571504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3143240" y="335756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86050" y="400051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6" grpId="0"/>
      <p:bldP spid="8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071552"/>
            <a:ext cx="72866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ɡōnɡ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liánɡ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zhuānɡ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ái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二、看拼音写词语。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36" y="1214428"/>
            <a:ext cx="4341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笑嘻嘻           　闺女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1834216"/>
            <a:ext cx="4705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公粮               　庄稼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2477158"/>
            <a:ext cx="4161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打算　            挨骂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28794" y="1142990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咸（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9124" y="1142990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尝（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16" y="1142990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温（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湿（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8794" y="2571750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躺（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倘（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三、区别字组词。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1142990"/>
            <a:ext cx="10001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咸菜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504" y="1142990"/>
            <a:ext cx="10001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品尝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经常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00958" y="1186755"/>
            <a:ext cx="15716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湿漉漉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43174" y="2599423"/>
            <a:ext cx="10001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躺下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倘若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9124" y="2571750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荞（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桥（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3504" y="2599423"/>
            <a:ext cx="10001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荞麦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16" y="2571750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闺（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闰（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00958" y="2599423"/>
            <a:ext cx="10001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闺女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闰月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7" grpId="0"/>
      <p:bldP spid="9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43042" y="928676"/>
            <a:ext cx="750095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农民一有了土地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就把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投入了土地。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三黑就是这样地翻着土地。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小时候因为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常常挨骂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爹娘骂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四、根据课文内容填空。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0022" y="1058875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整个生命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8860" y="2214560"/>
            <a:ext cx="3251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从东到西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从南到北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4295" y="3075625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逮蝈蝈儿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4546" y="350044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不好好拾柴火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714480" y="928676"/>
            <a:ext cx="742952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活像旱天的鹅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见了水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连头带尾巴钻进水里。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耙地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翻身的人儿心里真甜。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8198"/>
            <a:ext cx="1714480" cy="23589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85734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五、在括号里填入合适的关联词语。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0562" y="928676"/>
            <a:ext cx="45720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        　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2334282"/>
            <a:ext cx="28937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　     一边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847072"/>
            <a:ext cx="392905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三黑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从来没睡过这么好的床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今天准备好了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睡上。 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2786064"/>
            <a:ext cx="392905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这么好的床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躺下去挺舒服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 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就想发芽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赶紧钻出来吸些雨露。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2000246"/>
            <a:ext cx="392905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三黑耙过地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坐下来歇一歇。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看见自己种的</a:t>
            </a: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已经开花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 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的像一片雪。 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714362"/>
            <a:ext cx="628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把下面的词语填在诗中恰当的位置。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麦籽儿　白霎霎　麦籽儿　荞麦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422" y="1928808"/>
            <a:ext cx="62865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麦籽儿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睡上。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麦籽儿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躺下去挺舒服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 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看见自己种的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荞麦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已经开花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 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白霎霎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的像一片雪。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1075</Words>
  <Application>WPS 演示</Application>
  <PresentationFormat>全屏显示(16:9)</PresentationFormat>
  <Paragraphs>179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107</cp:revision>
  <dcterms:created xsi:type="dcterms:W3CDTF">2018-12-06T02:32:00Z</dcterms:created>
  <dcterms:modified xsi:type="dcterms:W3CDTF">2021-07-28T01:11:28Z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ECDA61D84C7549B1BE9FB123CDF964DB</vt:lpwstr>
  </property>
  <property fmtid="{D5CDD505-2E9C-101B-9397-08002B2CF9AE}" pid="3" name="KSOProductBuildVer">
    <vt:lpwstr>2052-11.1.0.10667</vt:lpwstr>
  </property>
</Properties>
</file>