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5" r:id="rId5"/>
    <p:sldId id="318" r:id="rId6"/>
    <p:sldId id="317" r:id="rId7"/>
    <p:sldId id="319" r:id="rId8"/>
    <p:sldId id="288" r:id="rId9"/>
    <p:sldId id="336" r:id="rId10"/>
    <p:sldId id="337" r:id="rId11"/>
    <p:sldId id="338" r:id="rId12"/>
    <p:sldId id="339" r:id="rId13"/>
    <p:sldId id="344" r:id="rId14"/>
    <p:sldId id="274" r:id="rId15"/>
    <p:sldId id="324" r:id="rId16"/>
    <p:sldId id="320" r:id="rId17"/>
    <p:sldId id="340" r:id="rId18"/>
    <p:sldId id="321" r:id="rId19"/>
    <p:sldId id="341" r:id="rId20"/>
    <p:sldId id="322" r:id="rId21"/>
    <p:sldId id="342" r:id="rId22"/>
    <p:sldId id="323" r:id="rId23"/>
    <p:sldId id="343" r:id="rId24"/>
    <p:sldId id="335" r:id="rId25"/>
    <p:sldId id="345" r:id="rId26"/>
    <p:sldId id="258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6982"/>
    <a:srgbClr val="F2F2F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76" autoAdjust="0"/>
    <p:restoredTop sz="94660"/>
  </p:normalViewPr>
  <p:slideViewPr>
    <p:cSldViewPr snapToGrid="0">
      <p:cViewPr varScale="1">
        <p:scale>
          <a:sx n="41" d="100"/>
          <a:sy n="41" d="100"/>
        </p:scale>
        <p:origin x="-108" y="-246"/>
      </p:cViewPr>
      <p:guideLst>
        <p:guide orient="horz" pos="2159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30C35-9ABB-4B5E-9C55-7BCB291DDC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8911A1-FBD1-4777-97C5-41E6FA2482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tags" Target="../tags/tag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5262109"/>
            <a:ext cx="10515600" cy="540284"/>
          </a:xfrm>
        </p:spPr>
        <p:txBody>
          <a:bodyPr wrap="square"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4228191"/>
            <a:ext cx="10515600" cy="989469"/>
          </a:xfrm>
        </p:spPr>
        <p:txBody>
          <a:bodyPr wrap="square" anchor="ctr" anchorCtr="0">
            <a:normAutofit/>
          </a:bodyPr>
          <a:lstStyle>
            <a:lvl1pPr algn="ctr"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2400300" y="-29936"/>
            <a:ext cx="7391400" cy="3825422"/>
            <a:chOff x="2075393" y="-12700"/>
            <a:chExt cx="4993620" cy="2584450"/>
          </a:xfrm>
        </p:grpSpPr>
        <p:sp>
          <p:nvSpPr>
            <p:cNvPr id="12" name="椭圆 1"/>
            <p:cNvSpPr/>
            <p:nvPr userDrawn="1"/>
          </p:nvSpPr>
          <p:spPr>
            <a:xfrm rot="5400000">
              <a:off x="1790966" y="417492"/>
              <a:ext cx="2028376" cy="1177563"/>
            </a:xfrm>
            <a:custGeom>
              <a:avLst/>
              <a:gdLst/>
              <a:ahLst/>
              <a:cxnLst/>
              <a:rect l="l" t="t" r="r" b="b"/>
              <a:pathLst>
                <a:path w="2028376" h="1177563">
                  <a:moveTo>
                    <a:pt x="0" y="1177563"/>
                  </a:moveTo>
                  <a:lnTo>
                    <a:pt x="0" y="0"/>
                  </a:lnTo>
                  <a:lnTo>
                    <a:pt x="2028376" y="0"/>
                  </a:lnTo>
                  <a:cubicBezTo>
                    <a:pt x="1624320" y="702037"/>
                    <a:pt x="867468" y="1174384"/>
                    <a:pt x="0" y="11775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5" name="矩形 7"/>
            <p:cNvSpPr/>
            <p:nvPr userDrawn="1"/>
          </p:nvSpPr>
          <p:spPr>
            <a:xfrm rot="5400000">
              <a:off x="2809827" y="576195"/>
              <a:ext cx="2346109" cy="1177890"/>
            </a:xfrm>
            <a:custGeom>
              <a:avLst/>
              <a:gdLst/>
              <a:ahLst/>
              <a:cxnLst/>
              <a:rect l="l" t="t" r="r" b="b"/>
              <a:pathLst>
                <a:path w="2346109" h="1177890">
                  <a:moveTo>
                    <a:pt x="0" y="1177890"/>
                  </a:moveTo>
                  <a:lnTo>
                    <a:pt x="0" y="0"/>
                  </a:lnTo>
                  <a:lnTo>
                    <a:pt x="2346109" y="0"/>
                  </a:lnTo>
                  <a:cubicBezTo>
                    <a:pt x="2346109" y="429552"/>
                    <a:pt x="2231144" y="832251"/>
                    <a:pt x="2028377" y="117789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6" name="椭圆 12"/>
            <p:cNvSpPr/>
            <p:nvPr userDrawn="1"/>
          </p:nvSpPr>
          <p:spPr>
            <a:xfrm rot="5400000">
              <a:off x="5324309" y="417491"/>
              <a:ext cx="2028375" cy="1177562"/>
            </a:xfrm>
            <a:custGeom>
              <a:avLst/>
              <a:gdLst/>
              <a:ahLst/>
              <a:cxnLst/>
              <a:rect l="l" t="t" r="r" b="b"/>
              <a:pathLst>
                <a:path w="2028375" h="1177562">
                  <a:moveTo>
                    <a:pt x="0" y="1177562"/>
                  </a:moveTo>
                  <a:lnTo>
                    <a:pt x="0" y="0"/>
                  </a:lnTo>
                  <a:cubicBezTo>
                    <a:pt x="867468" y="3179"/>
                    <a:pt x="1624319" y="475526"/>
                    <a:pt x="2028375" y="117756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  <p:sp>
          <p:nvSpPr>
            <p:cNvPr id="17" name="椭圆 13"/>
            <p:cNvSpPr/>
            <p:nvPr userDrawn="1"/>
          </p:nvSpPr>
          <p:spPr>
            <a:xfrm rot="5400000">
              <a:off x="3987408" y="576503"/>
              <a:ext cx="2346724" cy="1177890"/>
            </a:xfrm>
            <a:custGeom>
              <a:avLst/>
              <a:gdLst/>
              <a:ahLst/>
              <a:cxnLst/>
              <a:rect l="l" t="t" r="r" b="b"/>
              <a:pathLst>
                <a:path w="2346724" h="1177890">
                  <a:moveTo>
                    <a:pt x="0" y="1177890"/>
                  </a:moveTo>
                  <a:lnTo>
                    <a:pt x="0" y="0"/>
                  </a:lnTo>
                  <a:lnTo>
                    <a:pt x="2028990" y="0"/>
                  </a:lnTo>
                  <a:cubicBezTo>
                    <a:pt x="2231759" y="345641"/>
                    <a:pt x="2346724" y="748340"/>
                    <a:pt x="2346724" y="117789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20" name="任意多边形 19"/>
            <p:cNvSpPr/>
            <p:nvPr userDrawn="1"/>
          </p:nvSpPr>
          <p:spPr>
            <a:xfrm>
              <a:off x="2075393" y="-12700"/>
              <a:ext cx="4993620" cy="2481740"/>
            </a:xfrm>
            <a:custGeom>
              <a:avLst/>
              <a:gdLst>
                <a:gd name="connsiteX0" fmla="*/ 0 w 4993620"/>
                <a:gd name="connsiteY0" fmla="*/ 0 h 2481740"/>
                <a:gd name="connsiteX1" fmla="*/ 4993620 w 4993620"/>
                <a:gd name="connsiteY1" fmla="*/ 0 h 2481740"/>
                <a:gd name="connsiteX2" fmla="*/ 4988358 w 4993620"/>
                <a:gd name="connsiteY2" fmla="*/ 153424 h 2481740"/>
                <a:gd name="connsiteX3" fmla="*/ 3739815 w 4993620"/>
                <a:gd name="connsiteY3" fmla="*/ 2150323 h 2481740"/>
                <a:gd name="connsiteX4" fmla="*/ 1238980 w 4993620"/>
                <a:gd name="connsiteY4" fmla="*/ 2141986 h 2481740"/>
                <a:gd name="connsiteX5" fmla="*/ 3780 w 4993620"/>
                <a:gd name="connsiteY5" fmla="*/ 136807 h 2481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93620" h="2481740">
                  <a:moveTo>
                    <a:pt x="0" y="0"/>
                  </a:moveTo>
                  <a:lnTo>
                    <a:pt x="4993620" y="0"/>
                  </a:lnTo>
                  <a:lnTo>
                    <a:pt x="4988358" y="153424"/>
                  </a:lnTo>
                  <a:cubicBezTo>
                    <a:pt x="4932242" y="982046"/>
                    <a:pt x="4466440" y="1733276"/>
                    <a:pt x="3739815" y="2150323"/>
                  </a:cubicBezTo>
                  <a:cubicBezTo>
                    <a:pt x="2964750" y="2595173"/>
                    <a:pt x="2011063" y="2591994"/>
                    <a:pt x="1238980" y="2141986"/>
                  </a:cubicBezTo>
                  <a:cubicBezTo>
                    <a:pt x="515153" y="1720104"/>
                    <a:pt x="54370" y="965785"/>
                    <a:pt x="3780" y="136807"/>
                  </a:cubicBezTo>
                  <a:close/>
                </a:path>
              </a:pathLst>
            </a:cu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 userDrawn="1"/>
          </p:nvSpPr>
          <p:spPr>
            <a:xfrm>
              <a:off x="4493240" y="2414232"/>
              <a:ext cx="157518" cy="15751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384175" y="360542"/>
            <a:ext cx="11423650" cy="6297612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14000" y="2660400"/>
            <a:ext cx="6411600" cy="21960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2400"/>
            </a:lvl1pPr>
            <a:lvl2pPr marL="536575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373381" y="0"/>
            <a:ext cx="45719" cy="1168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487681" y="0"/>
            <a:ext cx="45719" cy="1168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11500" y="2646362"/>
            <a:ext cx="7786007" cy="1209675"/>
          </a:xfrm>
        </p:spPr>
        <p:txBody>
          <a:bodyPr anchor="ctr" anchorCtr="0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111500" y="3939949"/>
            <a:ext cx="7786007" cy="505051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10" name="MH_Number"/>
          <p:cNvSpPr/>
          <p:nvPr userDrawn="1">
            <p:custDataLst>
              <p:tags r:id="rId2"/>
            </p:custDataLst>
          </p:nvPr>
        </p:nvSpPr>
        <p:spPr>
          <a:xfrm>
            <a:off x="2197100" y="2875605"/>
            <a:ext cx="648336" cy="751188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endParaRPr lang="zh-CN" altLang="en-US" sz="4400" kern="0" dirty="0">
              <a:solidFill>
                <a:srgbClr val="FFFFFF"/>
              </a:solidFill>
              <a:latin typeface="Times New Roman" panose="02020603050405020304"/>
              <a:ea typeface="幼圆" panose="020105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3111500" y="3733800"/>
            <a:ext cx="7786007" cy="1222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89600" y="1976400"/>
            <a:ext cx="3942000" cy="35100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2400"/>
            </a:lvl1pPr>
            <a:lvl2pPr marL="536575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86800" y="1976400"/>
            <a:ext cx="3942000" cy="3510000"/>
          </a:xfrm>
        </p:spPr>
        <p:txBody>
          <a:bodyPr anchor="ctr" anchorCtr="0"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2400"/>
            </a:lvl1pPr>
            <a:lvl2pPr marL="536575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373381" y="0"/>
            <a:ext cx="45719" cy="1168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87681" y="0"/>
            <a:ext cx="45719" cy="1168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280261" y="4554674"/>
            <a:ext cx="3660504" cy="723445"/>
          </a:xfrm>
        </p:spPr>
        <p:txBody>
          <a:bodyPr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椭圆 2"/>
          <p:cNvSpPr/>
          <p:nvPr userDrawn="1">
            <p:custDataLst>
              <p:tags r:id="rId2"/>
            </p:custDataLst>
          </p:nvPr>
        </p:nvSpPr>
        <p:spPr>
          <a:xfrm>
            <a:off x="4789713" y="1465943"/>
            <a:ext cx="2641600" cy="2641600"/>
          </a:xfrm>
          <a:prstGeom prst="ellipse">
            <a:avLst/>
          </a:prstGeom>
          <a:gradFill>
            <a:gsLst>
              <a:gs pos="0">
                <a:srgbClr val="C0C0C0"/>
              </a:gs>
              <a:gs pos="100000">
                <a:srgbClr val="F8F8F8"/>
              </a:gs>
            </a:gsLst>
            <a:lin ang="2700000" scaled="0"/>
          </a:gradFill>
          <a:ln w="57150">
            <a:gradFill flip="none" rotWithShape="1">
              <a:gsLst>
                <a:gs pos="0">
                  <a:srgbClr val="C0C0C0"/>
                </a:gs>
                <a:gs pos="100000">
                  <a:srgbClr val="F8F8F8"/>
                </a:gs>
              </a:gsLst>
              <a:lin ang="13500000" scaled="1"/>
              <a:tileRect/>
            </a:gradFill>
          </a:ln>
          <a:effectLst>
            <a:outerShdw blurRad="114300" dist="1016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811588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811588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411788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2040" y="532550"/>
            <a:ext cx="1205247" cy="5811838"/>
          </a:xfrm>
        </p:spPr>
        <p:txBody>
          <a:bodyPr vert="eaVert" anchor="ctr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25004" y="532550"/>
            <a:ext cx="9693592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4.xml"/><Relationship Id="rId11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94154"/>
            <a:ext cx="10515599" cy="723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275210"/>
            <a:ext cx="10515599" cy="45098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45794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E528DE8F-8DB5-4710-82E5-6DACE62778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45794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45794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7A644B83-115B-4054-AC02-DC44F3D2F9C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449580" indent="-449580" algn="l" defTabSz="914400" rtl="0" eaLnBrk="1" latinLnBrk="0" hangingPunct="1">
        <a:lnSpc>
          <a:spcPct val="120000"/>
        </a:lnSpc>
        <a:spcBef>
          <a:spcPts val="1000"/>
        </a:spcBef>
        <a:buClr>
          <a:schemeClr val="accent2"/>
        </a:buClr>
        <a:buSzPct val="80000"/>
        <a:buFont typeface="Wingdings" panose="05000000000000000000" pitchFamily="2" charset="2"/>
        <a:buChar char="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812800" indent="-276225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60.xml"/><Relationship Id="rId5" Type="http://schemas.openxmlformats.org/officeDocument/2006/relationships/image" Target="../media/image1.tiff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63.xml"/><Relationship Id="rId3" Type="http://schemas.openxmlformats.org/officeDocument/2006/relationships/image" Target="../media/image1.tiff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70.xml"/><Relationship Id="rId7" Type="http://schemas.openxmlformats.org/officeDocument/2006/relationships/image" Target="../media/image1.tiff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0" Type="http://schemas.openxmlformats.org/officeDocument/2006/relationships/notesSlide" Target="../notesSlides/notesSlide12.xml"/><Relationship Id="rId1" Type="http://schemas.openxmlformats.org/officeDocument/2006/relationships/tags" Target="../tags/tag6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image" Target="../media/image1.tiff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83.xml"/><Relationship Id="rId7" Type="http://schemas.openxmlformats.org/officeDocument/2006/relationships/tags" Target="../tags/tag82.xml"/><Relationship Id="rId6" Type="http://schemas.openxmlformats.org/officeDocument/2006/relationships/image" Target="../media/image1.tiff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0" Type="http://schemas.openxmlformats.org/officeDocument/2006/relationships/notesSlide" Target="../notesSlides/notesSlide14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image" Target="../media/image1.tiff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image" Target="../media/image1.tiff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0" Type="http://schemas.openxmlformats.org/officeDocument/2006/relationships/notesSlide" Target="../notesSlides/notesSlide16.xml"/><Relationship Id="rId1" Type="http://schemas.openxmlformats.org/officeDocument/2006/relationships/tags" Target="../tags/tag8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image" Target="../media/image1.tiff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image" Target="../media/image1.tiff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0" Type="http://schemas.openxmlformats.org/officeDocument/2006/relationships/notesSlide" Target="../notesSlides/notesSlide18.xml"/><Relationship Id="rId1" Type="http://schemas.openxmlformats.org/officeDocument/2006/relationships/tags" Target="../tags/tag10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image" Target="../media/image1.tiff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slide" Target="slide1.xml"/><Relationship Id="rId20" Type="http://schemas.openxmlformats.org/officeDocument/2006/relationships/notesSlide" Target="../notesSlides/notesSlide2.xml"/><Relationship Id="rId2" Type="http://schemas.openxmlformats.org/officeDocument/2006/relationships/tags" Target="../tags/tag7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21.xml"/><Relationship Id="rId17" Type="http://schemas.openxmlformats.org/officeDocument/2006/relationships/image" Target="../media/image1.tiff"/><Relationship Id="rId16" Type="http://schemas.openxmlformats.org/officeDocument/2006/relationships/tags" Target="../tags/tag20.xml"/><Relationship Id="rId15" Type="http://schemas.openxmlformats.org/officeDocument/2006/relationships/tags" Target="../tags/tag19.xml"/><Relationship Id="rId14" Type="http://schemas.openxmlformats.org/officeDocument/2006/relationships/tags" Target="../tags/tag18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image" Target="../media/image1.tiff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0" Type="http://schemas.openxmlformats.org/officeDocument/2006/relationships/notesSlide" Target="../notesSlides/notesSlide20.xml"/><Relationship Id="rId1" Type="http://schemas.openxmlformats.org/officeDocument/2006/relationships/tags" Target="../tags/tag1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image" Target="../media/image1.tiff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27.xml"/><Relationship Id="rId3" Type="http://schemas.openxmlformats.org/officeDocument/2006/relationships/image" Target="../media/image1.tiff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1.xml"/><Relationship Id="rId4" Type="http://schemas.openxmlformats.org/officeDocument/2006/relationships/image" Target="../media/image1.tiff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133.xml"/><Relationship Id="rId3" Type="http://schemas.openxmlformats.org/officeDocument/2006/relationships/image" Target="../media/image3.jpeg"/><Relationship Id="rId2" Type="http://schemas.openxmlformats.org/officeDocument/2006/relationships/image" Target="../media/image1.tiff"/><Relationship Id="rId1" Type="http://schemas.openxmlformats.org/officeDocument/2006/relationships/tags" Target="../tags/tag13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4.xml"/><Relationship Id="rId3" Type="http://schemas.openxmlformats.org/officeDocument/2006/relationships/image" Target="../media/image1.tiff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.xml"/><Relationship Id="rId4" Type="http://schemas.openxmlformats.org/officeDocument/2006/relationships/image" Target="../media/image2.png"/><Relationship Id="rId3" Type="http://schemas.openxmlformats.org/officeDocument/2006/relationships/image" Target="../media/image1.tiff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30.xml"/><Relationship Id="rId3" Type="http://schemas.openxmlformats.org/officeDocument/2006/relationships/image" Target="../media/image1.tiff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image" Target="../media/image1.tiff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tags" Target="../tags/tag3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45.xml"/><Relationship Id="rId5" Type="http://schemas.openxmlformats.org/officeDocument/2006/relationships/image" Target="../media/image1.tiff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50.xml"/><Relationship Id="rId5" Type="http://schemas.openxmlformats.org/officeDocument/2006/relationships/image" Target="../media/image1.tiff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55.xml"/><Relationship Id="rId5" Type="http://schemas.openxmlformats.org/officeDocument/2006/relationships/image" Target="../media/image1.tiff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34"/>
          <p:cNvCxnSpPr>
            <a:cxnSpLocks noChangeShapeType="1"/>
          </p:cNvCxnSpPr>
          <p:nvPr/>
        </p:nvCxnSpPr>
        <p:spPr bwMode="auto">
          <a:xfrm flipH="1">
            <a:off x="2118995" y="5559425"/>
            <a:ext cx="7954010" cy="0"/>
          </a:xfrm>
          <a:prstGeom prst="line">
            <a:avLst/>
          </a:prstGeom>
          <a:noFill/>
          <a:ln w="12700">
            <a:solidFill>
              <a:srgbClr val="A6A6A6">
                <a:alpha val="34901"/>
              </a:srgbClr>
            </a:solidFill>
            <a:round/>
          </a:ln>
        </p:spPr>
      </p:cxnSp>
      <p:sp>
        <p:nvSpPr>
          <p:cNvPr id="10" name="文本框 28"/>
          <p:cNvSpPr txBox="1">
            <a:spLocks noChangeArrowheads="1"/>
          </p:cNvSpPr>
          <p:nvPr/>
        </p:nvSpPr>
        <p:spPr bwMode="auto">
          <a:xfrm>
            <a:off x="2613025" y="3292475"/>
            <a:ext cx="8643620" cy="990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  <a:scene3d>
              <a:camera prst="orthographicFront"/>
              <a:lightRig rig="threePt" dir="t"/>
            </a:scene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cs typeface="方正行楷简体" panose="02010601030101010101" charset="-122"/>
              </a:rPr>
              <a:t>第二十一课   </a:t>
            </a:r>
            <a:r>
              <a:rPr lang="zh-CN" altLang="en-US" sz="60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cs typeface="方正行楷简体" panose="02010601030101010101" charset="-122"/>
              </a:rPr>
              <a:t>三</a:t>
            </a:r>
            <a:r>
              <a:rPr lang="zh-CN" altLang="en-US" sz="60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  <a:cs typeface="方正行楷简体" panose="02010601030101010101" charset="-122"/>
              </a:rPr>
              <a:t>黑和土地</a:t>
            </a:r>
            <a:endParaRPr lang="zh-CN" altLang="en-US" sz="6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方正行楷简体" panose="02010601030101010101" charset="-122"/>
              <a:ea typeface="方正行楷简体" panose="02010601030101010101" charset="-122"/>
              <a:cs typeface="方正行楷简体" panose="02010601030101010101" charset="-122"/>
            </a:endParaRPr>
          </a:p>
        </p:txBody>
      </p:sp>
      <p:sp>
        <p:nvSpPr>
          <p:cNvPr id="11" name="文本框 29"/>
          <p:cNvSpPr txBox="1">
            <a:spLocks noChangeArrowheads="1"/>
          </p:cNvSpPr>
          <p:nvPr/>
        </p:nvSpPr>
        <p:spPr bwMode="auto">
          <a:xfrm>
            <a:off x="8264525" y="5832475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zh-CN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六</a:t>
            </a:r>
            <a:r>
              <a:rPr lang="zh-CN" altLang="en-US" sz="25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年级上</a:t>
            </a:r>
            <a:endParaRPr lang="zh-CN" altLang="en-US" sz="25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125" y="771525"/>
            <a:ext cx="2007235" cy="451040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5000" b="1" dirty="0"/>
              <a:t>熟读课文</a:t>
            </a:r>
            <a:endParaRPr lang="zh-CN" altLang="en-US" sz="5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756410" y="2099310"/>
            <a:ext cx="8827770" cy="3180715"/>
          </a:xfrm>
        </p:spPr>
        <p:txBody>
          <a:bodyPr>
            <a:noAutofit/>
          </a:bodyPr>
          <a:lstStyle/>
          <a:p>
            <a:pPr algn="l"/>
            <a:r>
              <a:rPr lang="en-US" altLang="zh-CN" sz="5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en-US" sz="5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课文主要写了一件什么事？课文可以分为几部分？请给每一部分表上一个小题目。</a:t>
            </a:r>
            <a:endParaRPr lang="zh-CN" altLang="en-US" sz="55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MH_Other_3"/>
          <p:cNvSpPr txBox="1"/>
          <p:nvPr>
            <p:custDataLst>
              <p:tags r:id="rId3"/>
            </p:custDataLst>
          </p:nvPr>
        </p:nvSpPr>
        <p:spPr>
          <a:xfrm>
            <a:off x="10584180" y="5139055"/>
            <a:ext cx="666750" cy="8318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chemeClr val="accent2"/>
                </a:solidFill>
                <a:latin typeface="Arial Black" panose="020B0A04020102020204" pitchFamily="34" charset="0"/>
              </a:rPr>
              <a:t>”</a:t>
            </a:r>
            <a:endParaRPr lang="zh-CN" altLang="en-US" sz="48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MH_Other_4"/>
          <p:cNvSpPr txBox="1"/>
          <p:nvPr>
            <p:custDataLst>
              <p:tags r:id="rId4"/>
            </p:custDataLst>
          </p:nvPr>
        </p:nvSpPr>
        <p:spPr>
          <a:xfrm>
            <a:off x="838200" y="1616709"/>
            <a:ext cx="666750" cy="830262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chemeClr val="accent2"/>
                </a:solidFill>
                <a:latin typeface="Arial Black" panose="020B0A04020102020204" pitchFamily="34" charset="0"/>
              </a:rPr>
              <a:t>“</a:t>
            </a:r>
            <a:endParaRPr lang="zh-CN" altLang="en-US" sz="48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5500" b="1" dirty="0"/>
              <a:t>局 部 揣 摩</a:t>
            </a:r>
            <a:endParaRPr lang="zh-CN" altLang="en-US" sz="5500" b="1" dirty="0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171700" y="2946400"/>
            <a:ext cx="685800" cy="5847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03</a:t>
            </a:r>
            <a:endParaRPr lang="en-US" altLang="zh-CN" sz="3200" dirty="0">
              <a:solidFill>
                <a:schemeClr val="bg1"/>
              </a:solidFill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838200" y="1254760"/>
            <a:ext cx="10516235" cy="5370195"/>
            <a:chOff x="1984716" y="1256739"/>
            <a:chExt cx="3304381" cy="984470"/>
          </a:xfrm>
        </p:grpSpPr>
        <p:sp>
          <p:nvSpPr>
            <p:cNvPr id="8" name="五边形 23"/>
            <p:cNvSpPr/>
            <p:nvPr>
              <p:custDataLst>
                <p:tags r:id="rId2"/>
              </p:custDataLst>
            </p:nvPr>
          </p:nvSpPr>
          <p:spPr>
            <a:xfrm>
              <a:off x="1993296" y="1330775"/>
              <a:ext cx="3295801" cy="910434"/>
            </a:xfrm>
            <a:custGeom>
              <a:avLst/>
              <a:gdLst>
                <a:gd name="connsiteX0" fmla="*/ 0 w 3251200"/>
                <a:gd name="connsiteY0" fmla="*/ 0 h 914400"/>
                <a:gd name="connsiteX1" fmla="*/ 2551117 w 3251200"/>
                <a:gd name="connsiteY1" fmla="*/ 0 h 914400"/>
                <a:gd name="connsiteX2" fmla="*/ 3251200 w 3251200"/>
                <a:gd name="connsiteY2" fmla="*/ 457200 h 914400"/>
                <a:gd name="connsiteX3" fmla="*/ 2551117 w 3251200"/>
                <a:gd name="connsiteY3" fmla="*/ 914400 h 914400"/>
                <a:gd name="connsiteX4" fmla="*/ 0 w 3251200"/>
                <a:gd name="connsiteY4" fmla="*/ 914400 h 914400"/>
                <a:gd name="connsiteX5" fmla="*/ 0 w 3251200"/>
                <a:gd name="connsiteY5" fmla="*/ 0 h 914400"/>
                <a:gd name="connsiteX0-1" fmla="*/ 0 w 3251200"/>
                <a:gd name="connsiteY0-2" fmla="*/ 0 h 914400"/>
                <a:gd name="connsiteX1-3" fmla="*/ 2551117 w 3251200"/>
                <a:gd name="connsiteY1-4" fmla="*/ 0 h 914400"/>
                <a:gd name="connsiteX2-5" fmla="*/ 3251200 w 3251200"/>
                <a:gd name="connsiteY2-6" fmla="*/ 457200 h 914400"/>
                <a:gd name="connsiteX3-7" fmla="*/ 2551117 w 3251200"/>
                <a:gd name="connsiteY3-8" fmla="*/ 914400 h 914400"/>
                <a:gd name="connsiteX4-9" fmla="*/ 6350 w 3251200"/>
                <a:gd name="connsiteY4-10" fmla="*/ 876300 h 914400"/>
                <a:gd name="connsiteX5-11" fmla="*/ 0 w 3251200"/>
                <a:gd name="connsiteY5-12" fmla="*/ 0 h 914400"/>
                <a:gd name="connsiteX0-13" fmla="*/ 22345 w 3273545"/>
                <a:gd name="connsiteY0-14" fmla="*/ 0 h 914400"/>
                <a:gd name="connsiteX1-15" fmla="*/ 2573462 w 3273545"/>
                <a:gd name="connsiteY1-16" fmla="*/ 0 h 914400"/>
                <a:gd name="connsiteX2-17" fmla="*/ 3273545 w 3273545"/>
                <a:gd name="connsiteY2-18" fmla="*/ 457200 h 914400"/>
                <a:gd name="connsiteX3-19" fmla="*/ 2573462 w 3273545"/>
                <a:gd name="connsiteY3-20" fmla="*/ 914400 h 914400"/>
                <a:gd name="connsiteX4-21" fmla="*/ 120 w 3273545"/>
                <a:gd name="connsiteY4-22" fmla="*/ 878682 h 914400"/>
                <a:gd name="connsiteX5-23" fmla="*/ 22345 w 3273545"/>
                <a:gd name="connsiteY5-24" fmla="*/ 0 h 914400"/>
                <a:gd name="connsiteX0-25" fmla="*/ 22345 w 3273545"/>
                <a:gd name="connsiteY0-26" fmla="*/ 0 h 914400"/>
                <a:gd name="connsiteX1-27" fmla="*/ 2573462 w 3273545"/>
                <a:gd name="connsiteY1-28" fmla="*/ 0 h 914400"/>
                <a:gd name="connsiteX2-29" fmla="*/ 3273545 w 3273545"/>
                <a:gd name="connsiteY2-30" fmla="*/ 457200 h 914400"/>
                <a:gd name="connsiteX3-31" fmla="*/ 2573462 w 3273545"/>
                <a:gd name="connsiteY3-32" fmla="*/ 914400 h 914400"/>
                <a:gd name="connsiteX4-33" fmla="*/ 120 w 3273545"/>
                <a:gd name="connsiteY4-34" fmla="*/ 873920 h 914400"/>
                <a:gd name="connsiteX5-35" fmla="*/ 22345 w 3273545"/>
                <a:gd name="connsiteY5-36" fmla="*/ 0 h 914400"/>
                <a:gd name="connsiteX0-37" fmla="*/ 22345 w 3286245"/>
                <a:gd name="connsiteY0-38" fmla="*/ 0 h 914400"/>
                <a:gd name="connsiteX1-39" fmla="*/ 2573462 w 3286245"/>
                <a:gd name="connsiteY1-40" fmla="*/ 0 h 914400"/>
                <a:gd name="connsiteX2-41" fmla="*/ 3286245 w 3286245"/>
                <a:gd name="connsiteY2-42" fmla="*/ 460375 h 914400"/>
                <a:gd name="connsiteX3-43" fmla="*/ 2573462 w 3286245"/>
                <a:gd name="connsiteY3-44" fmla="*/ 914400 h 914400"/>
                <a:gd name="connsiteX4-45" fmla="*/ 120 w 3286245"/>
                <a:gd name="connsiteY4-46" fmla="*/ 873920 h 914400"/>
                <a:gd name="connsiteX5-47" fmla="*/ 22345 w 3286245"/>
                <a:gd name="connsiteY5-48" fmla="*/ 0 h 914400"/>
                <a:gd name="connsiteX0-49" fmla="*/ 22345 w 3295770"/>
                <a:gd name="connsiteY0-50" fmla="*/ 0 h 914400"/>
                <a:gd name="connsiteX1-51" fmla="*/ 2573462 w 3295770"/>
                <a:gd name="connsiteY1-52" fmla="*/ 0 h 914400"/>
                <a:gd name="connsiteX2-53" fmla="*/ 3295770 w 3295770"/>
                <a:gd name="connsiteY2-54" fmla="*/ 476250 h 914400"/>
                <a:gd name="connsiteX3-55" fmla="*/ 2573462 w 3295770"/>
                <a:gd name="connsiteY3-56" fmla="*/ 914400 h 914400"/>
                <a:gd name="connsiteX4-57" fmla="*/ 120 w 3295770"/>
                <a:gd name="connsiteY4-58" fmla="*/ 873920 h 914400"/>
                <a:gd name="connsiteX5-59" fmla="*/ 22345 w 3295770"/>
                <a:gd name="connsiteY5-60" fmla="*/ 0 h 914400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  <a:cxn ang="0">
                  <a:pos x="connsiteX3-55" y="connsiteY3-56"/>
                </a:cxn>
                <a:cxn ang="0">
                  <a:pos x="connsiteX4-57" y="connsiteY4-58"/>
                </a:cxn>
                <a:cxn ang="0">
                  <a:pos x="connsiteX5-59" y="connsiteY5-60"/>
                </a:cxn>
              </a:cxnLst>
              <a:rect l="l" t="t" r="r" b="b"/>
              <a:pathLst>
                <a:path w="3295770" h="914400">
                  <a:moveTo>
                    <a:pt x="22345" y="0"/>
                  </a:moveTo>
                  <a:lnTo>
                    <a:pt x="2573462" y="0"/>
                  </a:lnTo>
                  <a:lnTo>
                    <a:pt x="3295770" y="476250"/>
                  </a:lnTo>
                  <a:lnTo>
                    <a:pt x="2573462" y="914400"/>
                  </a:lnTo>
                  <a:lnTo>
                    <a:pt x="120" y="873920"/>
                  </a:lnTo>
                  <a:cubicBezTo>
                    <a:pt x="-1997" y="581820"/>
                    <a:pt x="24462" y="292100"/>
                    <a:pt x="22345" y="0"/>
                  </a:cubicBez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五边形 8"/>
            <p:cNvSpPr/>
            <p:nvPr>
              <p:custDataLst>
                <p:tags r:id="rId3"/>
              </p:custDataLst>
            </p:nvPr>
          </p:nvSpPr>
          <p:spPr>
            <a:xfrm>
              <a:off x="1990303" y="1256739"/>
              <a:ext cx="3251107" cy="960490"/>
            </a:xfrm>
            <a:prstGeom prst="homePlate">
              <a:avLst>
                <a:gd name="adj" fmla="val 7656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8000" tIns="0" rIns="0" bIns="0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60000"/>
                </a:lnSpc>
              </a:pPr>
              <a:r>
                <a:rPr lang="en-US" altLang="zh-CN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农民有了土地，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就把整个生命投入了土地。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活像旱天的鹅，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一见了水就连头带尾巴钻进水里。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恨不得把每一块土，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都送到舌头上，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是咸是甜，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自己先来尝一尝。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    恨不得自己变成一粒种子，     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    躺在土里试一试，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    看温暖不温暖，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    合适不合适。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1995091" y="1748101"/>
              <a:ext cx="588009" cy="439094"/>
            </a:xfrm>
            <a:custGeom>
              <a:avLst/>
              <a:gdLst>
                <a:gd name="connsiteX0" fmla="*/ 666750 w 750094"/>
                <a:gd name="connsiteY0" fmla="*/ 0 h 428625"/>
                <a:gd name="connsiteX1" fmla="*/ 750094 w 750094"/>
                <a:gd name="connsiteY1" fmla="*/ 80962 h 428625"/>
                <a:gd name="connsiteX2" fmla="*/ 0 w 750094"/>
                <a:gd name="connsiteY2" fmla="*/ 428625 h 428625"/>
                <a:gd name="connsiteX3" fmla="*/ 666750 w 750094"/>
                <a:gd name="connsiteY3" fmla="*/ 0 h 428625"/>
                <a:gd name="connsiteX0-1" fmla="*/ 645319 w 728663"/>
                <a:gd name="connsiteY0-2" fmla="*/ 0 h 435769"/>
                <a:gd name="connsiteX1-3" fmla="*/ 728663 w 728663"/>
                <a:gd name="connsiteY1-4" fmla="*/ 80962 h 435769"/>
                <a:gd name="connsiteX2-5" fmla="*/ 0 w 728663"/>
                <a:gd name="connsiteY2-6" fmla="*/ 435769 h 435769"/>
                <a:gd name="connsiteX3-7" fmla="*/ 645319 w 728663"/>
                <a:gd name="connsiteY3-8" fmla="*/ 0 h 435769"/>
                <a:gd name="connsiteX0-9" fmla="*/ 651669 w 735013"/>
                <a:gd name="connsiteY0-10" fmla="*/ 0 h 435769"/>
                <a:gd name="connsiteX1-11" fmla="*/ 735013 w 735013"/>
                <a:gd name="connsiteY1-12" fmla="*/ 80962 h 435769"/>
                <a:gd name="connsiteX2-13" fmla="*/ 0 w 735013"/>
                <a:gd name="connsiteY2-14" fmla="*/ 435769 h 435769"/>
                <a:gd name="connsiteX3-15" fmla="*/ 651669 w 735013"/>
                <a:gd name="connsiteY3-16" fmla="*/ 0 h 435769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735013" h="435769">
                  <a:moveTo>
                    <a:pt x="651669" y="0"/>
                  </a:moveTo>
                  <a:lnTo>
                    <a:pt x="735013" y="80962"/>
                  </a:lnTo>
                  <a:lnTo>
                    <a:pt x="0" y="435769"/>
                  </a:lnTo>
                  <a:lnTo>
                    <a:pt x="65166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 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  <p:sp>
          <p:nvSpPr>
            <p:cNvPr id="11" name="任意多边形 10"/>
            <p:cNvSpPr/>
            <p:nvPr>
              <p:custDataLst>
                <p:tags r:id="rId5"/>
              </p:custDataLst>
            </p:nvPr>
          </p:nvSpPr>
          <p:spPr>
            <a:xfrm>
              <a:off x="1984716" y="1278391"/>
              <a:ext cx="589605" cy="908804"/>
            </a:xfrm>
            <a:custGeom>
              <a:avLst/>
              <a:gdLst>
                <a:gd name="connsiteX0" fmla="*/ 0 w 745331"/>
                <a:gd name="connsiteY0" fmla="*/ 0 h 873919"/>
                <a:gd name="connsiteX1" fmla="*/ 745331 w 745331"/>
                <a:gd name="connsiteY1" fmla="*/ 428625 h 873919"/>
                <a:gd name="connsiteX2" fmla="*/ 9525 w 745331"/>
                <a:gd name="connsiteY2" fmla="*/ 873919 h 873919"/>
                <a:gd name="connsiteX3" fmla="*/ 0 w 745331"/>
                <a:gd name="connsiteY3" fmla="*/ 0 h 87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331" h="873919">
                  <a:moveTo>
                    <a:pt x="0" y="0"/>
                  </a:moveTo>
                  <a:lnTo>
                    <a:pt x="745331" y="428625"/>
                  </a:lnTo>
                  <a:lnTo>
                    <a:pt x="9525" y="8739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0" rIns="28800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</a:rPr>
                <a:t>01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838200" y="394154"/>
            <a:ext cx="10515599" cy="723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箭头连接符 4"/>
          <p:cNvCxnSpPr/>
          <p:nvPr>
            <p:custDataLst>
              <p:tags r:id="rId1"/>
            </p:custDataLst>
          </p:nvPr>
        </p:nvCxnSpPr>
        <p:spPr>
          <a:xfrm>
            <a:off x="3025402" y="2579184"/>
            <a:ext cx="6782547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1317949" y="1373119"/>
            <a:ext cx="851489" cy="1206581"/>
          </a:xfrm>
          <a:custGeom>
            <a:avLst/>
            <a:gdLst>
              <a:gd name="connsiteX0" fmla="*/ 368300 w 736600"/>
              <a:gd name="connsiteY0" fmla="*/ 937419 h 1043781"/>
              <a:gd name="connsiteX1" fmla="*/ 421481 w 736600"/>
              <a:gd name="connsiteY1" fmla="*/ 990600 h 1043781"/>
              <a:gd name="connsiteX2" fmla="*/ 368300 w 736600"/>
              <a:gd name="connsiteY2" fmla="*/ 1043781 h 1043781"/>
              <a:gd name="connsiteX3" fmla="*/ 315119 w 736600"/>
              <a:gd name="connsiteY3" fmla="*/ 990600 h 1043781"/>
              <a:gd name="connsiteX4" fmla="*/ 368300 w 736600"/>
              <a:gd name="connsiteY4" fmla="*/ 937419 h 1043781"/>
              <a:gd name="connsiteX5" fmla="*/ 368300 w 736600"/>
              <a:gd name="connsiteY5" fmla="*/ 0 h 1043781"/>
              <a:gd name="connsiteX6" fmla="*/ 736600 w 736600"/>
              <a:gd name="connsiteY6" fmla="*/ 368300 h 1043781"/>
              <a:gd name="connsiteX7" fmla="*/ 442525 w 736600"/>
              <a:gd name="connsiteY7" fmla="*/ 729118 h 1043781"/>
              <a:gd name="connsiteX8" fmla="*/ 408955 w 736600"/>
              <a:gd name="connsiteY8" fmla="*/ 732502 h 1043781"/>
              <a:gd name="connsiteX9" fmla="*/ 368300 w 736600"/>
              <a:gd name="connsiteY9" fmla="*/ 827559 h 1043781"/>
              <a:gd name="connsiteX10" fmla="*/ 327646 w 736600"/>
              <a:gd name="connsiteY10" fmla="*/ 732502 h 1043781"/>
              <a:gd name="connsiteX11" fmla="*/ 294075 w 736600"/>
              <a:gd name="connsiteY11" fmla="*/ 729118 h 1043781"/>
              <a:gd name="connsiteX12" fmla="*/ 0 w 736600"/>
              <a:gd name="connsiteY12" fmla="*/ 368300 h 1043781"/>
              <a:gd name="connsiteX13" fmla="*/ 368300 w 736600"/>
              <a:gd name="connsiteY13" fmla="*/ 0 h 104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600" h="1043781">
                <a:moveTo>
                  <a:pt x="368300" y="937419"/>
                </a:moveTo>
                <a:cubicBezTo>
                  <a:pt x="397671" y="937419"/>
                  <a:pt x="421481" y="961229"/>
                  <a:pt x="421481" y="990600"/>
                </a:cubicBezTo>
                <a:cubicBezTo>
                  <a:pt x="421481" y="1019971"/>
                  <a:pt x="397671" y="1043781"/>
                  <a:pt x="368300" y="1043781"/>
                </a:cubicBezTo>
                <a:cubicBezTo>
                  <a:pt x="338929" y="1043781"/>
                  <a:pt x="315119" y="1019971"/>
                  <a:pt x="315119" y="990600"/>
                </a:cubicBezTo>
                <a:cubicBezTo>
                  <a:pt x="315119" y="961229"/>
                  <a:pt x="338929" y="937419"/>
                  <a:pt x="368300" y="937419"/>
                </a:cubicBezTo>
                <a:close/>
                <a:moveTo>
                  <a:pt x="368300" y="0"/>
                </a:moveTo>
                <a:cubicBezTo>
                  <a:pt x="571706" y="0"/>
                  <a:pt x="736600" y="164894"/>
                  <a:pt x="736600" y="368300"/>
                </a:cubicBezTo>
                <a:cubicBezTo>
                  <a:pt x="736600" y="546280"/>
                  <a:pt x="610353" y="694775"/>
                  <a:pt x="442525" y="729118"/>
                </a:cubicBezTo>
                <a:lnTo>
                  <a:pt x="408955" y="732502"/>
                </a:lnTo>
                <a:lnTo>
                  <a:pt x="368300" y="827559"/>
                </a:lnTo>
                <a:lnTo>
                  <a:pt x="327646" y="732502"/>
                </a:lnTo>
                <a:lnTo>
                  <a:pt x="294075" y="729118"/>
                </a:lnTo>
                <a:cubicBezTo>
                  <a:pt x="126247" y="694775"/>
                  <a:pt x="0" y="546280"/>
                  <a:pt x="0" y="368300"/>
                </a:cubicBezTo>
                <a:cubicBezTo>
                  <a:pt x="0" y="164894"/>
                  <a:pt x="164894" y="0"/>
                  <a:pt x="3683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32400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>
            <p:custDataLst>
              <p:tags r:id="rId3"/>
            </p:custDataLst>
          </p:nvPr>
        </p:nvSpPr>
        <p:spPr>
          <a:xfrm>
            <a:off x="1478915" y="2764155"/>
            <a:ext cx="8893175" cy="32658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这一段文字主要写了：</a:t>
            </a:r>
            <a:endParaRPr lang="zh-CN" altLang="en-US" sz="45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农民有了自己的土地后的心情。充满了对土地的热爱。</a:t>
            </a:r>
            <a:endParaRPr lang="zh-CN" altLang="en-US" sz="45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601595" y="1372870"/>
            <a:ext cx="6988175" cy="10407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这一段文字主要写了什么？</a:t>
            </a:r>
            <a:endParaRPr lang="zh-CN" altLang="en-US" sz="45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838200" y="394154"/>
            <a:ext cx="10515599" cy="723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720725" y="1116966"/>
            <a:ext cx="10723880" cy="5597524"/>
            <a:chOff x="3877016" y="2450915"/>
            <a:chExt cx="3304381" cy="962927"/>
          </a:xfrm>
        </p:grpSpPr>
        <p:sp>
          <p:nvSpPr>
            <p:cNvPr id="42" name="五边形 23"/>
            <p:cNvSpPr/>
            <p:nvPr>
              <p:custDataLst>
                <p:tags r:id="rId2"/>
              </p:custDataLst>
            </p:nvPr>
          </p:nvSpPr>
          <p:spPr>
            <a:xfrm>
              <a:off x="3885627" y="2499442"/>
              <a:ext cx="3295770" cy="914400"/>
            </a:xfrm>
            <a:custGeom>
              <a:avLst/>
              <a:gdLst>
                <a:gd name="connsiteX0" fmla="*/ 0 w 3251200"/>
                <a:gd name="connsiteY0" fmla="*/ 0 h 914400"/>
                <a:gd name="connsiteX1" fmla="*/ 2551117 w 3251200"/>
                <a:gd name="connsiteY1" fmla="*/ 0 h 914400"/>
                <a:gd name="connsiteX2" fmla="*/ 3251200 w 3251200"/>
                <a:gd name="connsiteY2" fmla="*/ 457200 h 914400"/>
                <a:gd name="connsiteX3" fmla="*/ 2551117 w 3251200"/>
                <a:gd name="connsiteY3" fmla="*/ 914400 h 914400"/>
                <a:gd name="connsiteX4" fmla="*/ 0 w 3251200"/>
                <a:gd name="connsiteY4" fmla="*/ 914400 h 914400"/>
                <a:gd name="connsiteX5" fmla="*/ 0 w 3251200"/>
                <a:gd name="connsiteY5" fmla="*/ 0 h 914400"/>
                <a:gd name="connsiteX0-1" fmla="*/ 0 w 3251200"/>
                <a:gd name="connsiteY0-2" fmla="*/ 0 h 914400"/>
                <a:gd name="connsiteX1-3" fmla="*/ 2551117 w 3251200"/>
                <a:gd name="connsiteY1-4" fmla="*/ 0 h 914400"/>
                <a:gd name="connsiteX2-5" fmla="*/ 3251200 w 3251200"/>
                <a:gd name="connsiteY2-6" fmla="*/ 457200 h 914400"/>
                <a:gd name="connsiteX3-7" fmla="*/ 2551117 w 3251200"/>
                <a:gd name="connsiteY3-8" fmla="*/ 914400 h 914400"/>
                <a:gd name="connsiteX4-9" fmla="*/ 6350 w 3251200"/>
                <a:gd name="connsiteY4-10" fmla="*/ 876300 h 914400"/>
                <a:gd name="connsiteX5-11" fmla="*/ 0 w 3251200"/>
                <a:gd name="connsiteY5-12" fmla="*/ 0 h 914400"/>
                <a:gd name="connsiteX0-13" fmla="*/ 22345 w 3273545"/>
                <a:gd name="connsiteY0-14" fmla="*/ 0 h 914400"/>
                <a:gd name="connsiteX1-15" fmla="*/ 2573462 w 3273545"/>
                <a:gd name="connsiteY1-16" fmla="*/ 0 h 914400"/>
                <a:gd name="connsiteX2-17" fmla="*/ 3273545 w 3273545"/>
                <a:gd name="connsiteY2-18" fmla="*/ 457200 h 914400"/>
                <a:gd name="connsiteX3-19" fmla="*/ 2573462 w 3273545"/>
                <a:gd name="connsiteY3-20" fmla="*/ 914400 h 914400"/>
                <a:gd name="connsiteX4-21" fmla="*/ 120 w 3273545"/>
                <a:gd name="connsiteY4-22" fmla="*/ 878682 h 914400"/>
                <a:gd name="connsiteX5-23" fmla="*/ 22345 w 3273545"/>
                <a:gd name="connsiteY5-24" fmla="*/ 0 h 914400"/>
                <a:gd name="connsiteX0-25" fmla="*/ 22345 w 3273545"/>
                <a:gd name="connsiteY0-26" fmla="*/ 0 h 914400"/>
                <a:gd name="connsiteX1-27" fmla="*/ 2573462 w 3273545"/>
                <a:gd name="connsiteY1-28" fmla="*/ 0 h 914400"/>
                <a:gd name="connsiteX2-29" fmla="*/ 3273545 w 3273545"/>
                <a:gd name="connsiteY2-30" fmla="*/ 457200 h 914400"/>
                <a:gd name="connsiteX3-31" fmla="*/ 2573462 w 3273545"/>
                <a:gd name="connsiteY3-32" fmla="*/ 914400 h 914400"/>
                <a:gd name="connsiteX4-33" fmla="*/ 120 w 3273545"/>
                <a:gd name="connsiteY4-34" fmla="*/ 873920 h 914400"/>
                <a:gd name="connsiteX5-35" fmla="*/ 22345 w 3273545"/>
                <a:gd name="connsiteY5-36" fmla="*/ 0 h 914400"/>
                <a:gd name="connsiteX0-37" fmla="*/ 22345 w 3286245"/>
                <a:gd name="connsiteY0-38" fmla="*/ 0 h 914400"/>
                <a:gd name="connsiteX1-39" fmla="*/ 2573462 w 3286245"/>
                <a:gd name="connsiteY1-40" fmla="*/ 0 h 914400"/>
                <a:gd name="connsiteX2-41" fmla="*/ 3286245 w 3286245"/>
                <a:gd name="connsiteY2-42" fmla="*/ 460375 h 914400"/>
                <a:gd name="connsiteX3-43" fmla="*/ 2573462 w 3286245"/>
                <a:gd name="connsiteY3-44" fmla="*/ 914400 h 914400"/>
                <a:gd name="connsiteX4-45" fmla="*/ 120 w 3286245"/>
                <a:gd name="connsiteY4-46" fmla="*/ 873920 h 914400"/>
                <a:gd name="connsiteX5-47" fmla="*/ 22345 w 3286245"/>
                <a:gd name="connsiteY5-48" fmla="*/ 0 h 914400"/>
                <a:gd name="connsiteX0-49" fmla="*/ 22345 w 3295770"/>
                <a:gd name="connsiteY0-50" fmla="*/ 0 h 914400"/>
                <a:gd name="connsiteX1-51" fmla="*/ 2573462 w 3295770"/>
                <a:gd name="connsiteY1-52" fmla="*/ 0 h 914400"/>
                <a:gd name="connsiteX2-53" fmla="*/ 3295770 w 3295770"/>
                <a:gd name="connsiteY2-54" fmla="*/ 476250 h 914400"/>
                <a:gd name="connsiteX3-55" fmla="*/ 2573462 w 3295770"/>
                <a:gd name="connsiteY3-56" fmla="*/ 914400 h 914400"/>
                <a:gd name="connsiteX4-57" fmla="*/ 120 w 3295770"/>
                <a:gd name="connsiteY4-58" fmla="*/ 873920 h 914400"/>
                <a:gd name="connsiteX5-59" fmla="*/ 22345 w 3295770"/>
                <a:gd name="connsiteY5-60" fmla="*/ 0 h 914400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  <a:cxn ang="0">
                  <a:pos x="connsiteX3-55" y="connsiteY3-56"/>
                </a:cxn>
                <a:cxn ang="0">
                  <a:pos x="connsiteX4-57" y="connsiteY4-58"/>
                </a:cxn>
                <a:cxn ang="0">
                  <a:pos x="connsiteX5-59" y="connsiteY5-60"/>
                </a:cxn>
              </a:cxnLst>
              <a:rect l="l" t="t" r="r" b="b"/>
              <a:pathLst>
                <a:path w="3295770" h="914400">
                  <a:moveTo>
                    <a:pt x="22345" y="0"/>
                  </a:moveTo>
                  <a:lnTo>
                    <a:pt x="2573462" y="0"/>
                  </a:lnTo>
                  <a:lnTo>
                    <a:pt x="3295770" y="476250"/>
                  </a:lnTo>
                  <a:lnTo>
                    <a:pt x="2573462" y="914400"/>
                  </a:lnTo>
                  <a:lnTo>
                    <a:pt x="120" y="873920"/>
                  </a:lnTo>
                  <a:cubicBezTo>
                    <a:pt x="-1997" y="581820"/>
                    <a:pt x="24462" y="292100"/>
                    <a:pt x="22345" y="0"/>
                  </a:cubicBez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五边形 42"/>
            <p:cNvSpPr/>
            <p:nvPr>
              <p:custDataLst>
                <p:tags r:id="rId3"/>
              </p:custDataLst>
            </p:nvPr>
          </p:nvSpPr>
          <p:spPr>
            <a:xfrm>
              <a:off x="3882495" y="2450915"/>
              <a:ext cx="3251160" cy="924694"/>
            </a:xfrm>
            <a:prstGeom prst="homePlate">
              <a:avLst>
                <a:gd name="adj" fmla="val 7656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8000" tIns="0" rIns="0" bIns="0" numCol="1" spcCol="0" rtlCol="0" fromWordArt="0" anchor="ctr" anchorCtr="0" forceAA="0" compatLnSpc="1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</a:t>
              </a: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三黑就是这样地翻着土地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从东到西，从南到北。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每一寸都给翻起，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每一块土疙瘩都给细细打碎。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地翻好，又耙了一遍，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耙得又平又顺溜，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看起来，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好像妇女们刚梳的头。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        这么松散的地，     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        简直是一张软床，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        叫人想在上面打滚，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        想在上面躺一躺。</a:t>
              </a:r>
              <a:endParaRPr lang="zh-CN" altLang="en-US" sz="20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4"/>
              </p:custDataLst>
            </p:nvPr>
          </p:nvSpPr>
          <p:spPr>
            <a:xfrm>
              <a:off x="3887386" y="2894418"/>
              <a:ext cx="646671" cy="465460"/>
            </a:xfrm>
            <a:custGeom>
              <a:avLst/>
              <a:gdLst>
                <a:gd name="connsiteX0" fmla="*/ 666750 w 750094"/>
                <a:gd name="connsiteY0" fmla="*/ 0 h 428625"/>
                <a:gd name="connsiteX1" fmla="*/ 750094 w 750094"/>
                <a:gd name="connsiteY1" fmla="*/ 80962 h 428625"/>
                <a:gd name="connsiteX2" fmla="*/ 0 w 750094"/>
                <a:gd name="connsiteY2" fmla="*/ 428625 h 428625"/>
                <a:gd name="connsiteX3" fmla="*/ 666750 w 750094"/>
                <a:gd name="connsiteY3" fmla="*/ 0 h 428625"/>
                <a:gd name="connsiteX0-1" fmla="*/ 645319 w 728663"/>
                <a:gd name="connsiteY0-2" fmla="*/ 0 h 435769"/>
                <a:gd name="connsiteX1-3" fmla="*/ 728663 w 728663"/>
                <a:gd name="connsiteY1-4" fmla="*/ 80962 h 435769"/>
                <a:gd name="connsiteX2-5" fmla="*/ 0 w 728663"/>
                <a:gd name="connsiteY2-6" fmla="*/ 435769 h 435769"/>
                <a:gd name="connsiteX3-7" fmla="*/ 645319 w 728663"/>
                <a:gd name="connsiteY3-8" fmla="*/ 0 h 435769"/>
                <a:gd name="connsiteX0-9" fmla="*/ 651669 w 735013"/>
                <a:gd name="connsiteY0-10" fmla="*/ 0 h 435769"/>
                <a:gd name="connsiteX1-11" fmla="*/ 735013 w 735013"/>
                <a:gd name="connsiteY1-12" fmla="*/ 80962 h 435769"/>
                <a:gd name="connsiteX2-13" fmla="*/ 0 w 735013"/>
                <a:gd name="connsiteY2-14" fmla="*/ 435769 h 435769"/>
                <a:gd name="connsiteX3-15" fmla="*/ 651669 w 735013"/>
                <a:gd name="connsiteY3-16" fmla="*/ 0 h 435769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735013" h="435769">
                  <a:moveTo>
                    <a:pt x="651669" y="0"/>
                  </a:moveTo>
                  <a:lnTo>
                    <a:pt x="735013" y="80962"/>
                  </a:lnTo>
                  <a:lnTo>
                    <a:pt x="0" y="435769"/>
                  </a:lnTo>
                  <a:lnTo>
                    <a:pt x="651669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任意多边形 40"/>
            <p:cNvSpPr/>
            <p:nvPr>
              <p:custDataLst>
                <p:tags r:id="rId5"/>
              </p:custDataLst>
            </p:nvPr>
          </p:nvSpPr>
          <p:spPr>
            <a:xfrm>
              <a:off x="3877016" y="2451024"/>
              <a:ext cx="592863" cy="908855"/>
            </a:xfrm>
            <a:custGeom>
              <a:avLst/>
              <a:gdLst>
                <a:gd name="connsiteX0" fmla="*/ 0 w 745331"/>
                <a:gd name="connsiteY0" fmla="*/ 0 h 873919"/>
                <a:gd name="connsiteX1" fmla="*/ 745331 w 745331"/>
                <a:gd name="connsiteY1" fmla="*/ 428625 h 873919"/>
                <a:gd name="connsiteX2" fmla="*/ 9525 w 745331"/>
                <a:gd name="connsiteY2" fmla="*/ 873919 h 873919"/>
                <a:gd name="connsiteX3" fmla="*/ 0 w 745331"/>
                <a:gd name="connsiteY3" fmla="*/ 0 h 87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331" h="873919">
                  <a:moveTo>
                    <a:pt x="0" y="0"/>
                  </a:moveTo>
                  <a:lnTo>
                    <a:pt x="745331" y="428625"/>
                  </a:lnTo>
                  <a:lnTo>
                    <a:pt x="9525" y="8739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0" rIns="28800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</a:rPr>
                <a:t>02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838200" y="394154"/>
            <a:ext cx="10515599" cy="723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箭头连接符 4"/>
          <p:cNvCxnSpPr/>
          <p:nvPr>
            <p:custDataLst>
              <p:tags r:id="rId1"/>
            </p:custDataLst>
          </p:nvPr>
        </p:nvCxnSpPr>
        <p:spPr>
          <a:xfrm>
            <a:off x="3025402" y="2579184"/>
            <a:ext cx="6782547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>
            <p:custDataLst>
              <p:tags r:id="rId2"/>
            </p:custDataLst>
          </p:nvPr>
        </p:nvSpPr>
        <p:spPr>
          <a:xfrm>
            <a:off x="1478915" y="2764155"/>
            <a:ext cx="8893175" cy="32658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这一段文字主要描写的是：</a:t>
            </a:r>
            <a:endParaRPr lang="zh-CN" altLang="en-US" sz="45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主人公</a:t>
            </a:r>
            <a:r>
              <a:rPr lang="en-US" altLang="zh-CN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三黑</a:t>
            </a:r>
            <a:r>
              <a:rPr lang="en-US" altLang="zh-CN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精心耕地的场景。内心的喜悦溢于言表。</a:t>
            </a:r>
            <a:endParaRPr lang="zh-CN" altLang="en-US" sz="45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44" name="任意多边形 43"/>
          <p:cNvSpPr/>
          <p:nvPr>
            <p:custDataLst>
              <p:tags r:id="rId4"/>
            </p:custDataLst>
          </p:nvPr>
        </p:nvSpPr>
        <p:spPr>
          <a:xfrm>
            <a:off x="1318520" y="1373119"/>
            <a:ext cx="851489" cy="1206581"/>
          </a:xfrm>
          <a:custGeom>
            <a:avLst/>
            <a:gdLst>
              <a:gd name="connsiteX0" fmla="*/ 368300 w 736600"/>
              <a:gd name="connsiteY0" fmla="*/ 937419 h 1043781"/>
              <a:gd name="connsiteX1" fmla="*/ 421481 w 736600"/>
              <a:gd name="connsiteY1" fmla="*/ 990600 h 1043781"/>
              <a:gd name="connsiteX2" fmla="*/ 368300 w 736600"/>
              <a:gd name="connsiteY2" fmla="*/ 1043781 h 1043781"/>
              <a:gd name="connsiteX3" fmla="*/ 315119 w 736600"/>
              <a:gd name="connsiteY3" fmla="*/ 990600 h 1043781"/>
              <a:gd name="connsiteX4" fmla="*/ 368300 w 736600"/>
              <a:gd name="connsiteY4" fmla="*/ 937419 h 1043781"/>
              <a:gd name="connsiteX5" fmla="*/ 368300 w 736600"/>
              <a:gd name="connsiteY5" fmla="*/ 0 h 1043781"/>
              <a:gd name="connsiteX6" fmla="*/ 736600 w 736600"/>
              <a:gd name="connsiteY6" fmla="*/ 368300 h 1043781"/>
              <a:gd name="connsiteX7" fmla="*/ 442525 w 736600"/>
              <a:gd name="connsiteY7" fmla="*/ 729118 h 1043781"/>
              <a:gd name="connsiteX8" fmla="*/ 408955 w 736600"/>
              <a:gd name="connsiteY8" fmla="*/ 732502 h 1043781"/>
              <a:gd name="connsiteX9" fmla="*/ 368300 w 736600"/>
              <a:gd name="connsiteY9" fmla="*/ 827559 h 1043781"/>
              <a:gd name="connsiteX10" fmla="*/ 327646 w 736600"/>
              <a:gd name="connsiteY10" fmla="*/ 732502 h 1043781"/>
              <a:gd name="connsiteX11" fmla="*/ 294075 w 736600"/>
              <a:gd name="connsiteY11" fmla="*/ 729118 h 1043781"/>
              <a:gd name="connsiteX12" fmla="*/ 0 w 736600"/>
              <a:gd name="connsiteY12" fmla="*/ 368300 h 1043781"/>
              <a:gd name="connsiteX13" fmla="*/ 368300 w 736600"/>
              <a:gd name="connsiteY13" fmla="*/ 0 h 104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600" h="1043781">
                <a:moveTo>
                  <a:pt x="368300" y="937419"/>
                </a:moveTo>
                <a:cubicBezTo>
                  <a:pt x="397671" y="937419"/>
                  <a:pt x="421481" y="961229"/>
                  <a:pt x="421481" y="990600"/>
                </a:cubicBezTo>
                <a:cubicBezTo>
                  <a:pt x="421481" y="1019971"/>
                  <a:pt x="397671" y="1043781"/>
                  <a:pt x="368300" y="1043781"/>
                </a:cubicBezTo>
                <a:cubicBezTo>
                  <a:pt x="338929" y="1043781"/>
                  <a:pt x="315119" y="1019971"/>
                  <a:pt x="315119" y="990600"/>
                </a:cubicBezTo>
                <a:cubicBezTo>
                  <a:pt x="315119" y="961229"/>
                  <a:pt x="338929" y="937419"/>
                  <a:pt x="368300" y="937419"/>
                </a:cubicBezTo>
                <a:close/>
                <a:moveTo>
                  <a:pt x="368300" y="0"/>
                </a:moveTo>
                <a:cubicBezTo>
                  <a:pt x="571706" y="0"/>
                  <a:pt x="736600" y="164894"/>
                  <a:pt x="736600" y="368300"/>
                </a:cubicBezTo>
                <a:cubicBezTo>
                  <a:pt x="736600" y="546280"/>
                  <a:pt x="610353" y="694775"/>
                  <a:pt x="442525" y="729118"/>
                </a:cubicBezTo>
                <a:lnTo>
                  <a:pt x="408955" y="732502"/>
                </a:lnTo>
                <a:lnTo>
                  <a:pt x="368300" y="827559"/>
                </a:lnTo>
                <a:lnTo>
                  <a:pt x="327646" y="732502"/>
                </a:lnTo>
                <a:lnTo>
                  <a:pt x="294075" y="729118"/>
                </a:lnTo>
                <a:cubicBezTo>
                  <a:pt x="126247" y="694775"/>
                  <a:pt x="0" y="546280"/>
                  <a:pt x="0" y="368300"/>
                </a:cubicBezTo>
                <a:cubicBezTo>
                  <a:pt x="0" y="164894"/>
                  <a:pt x="164894" y="0"/>
                  <a:pt x="3683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32400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</a:rPr>
              <a:t>02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38200" y="394154"/>
            <a:ext cx="10515599" cy="723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855978" y="1254760"/>
            <a:ext cx="10498457" cy="5370195"/>
            <a:chOff x="1990302" y="1256739"/>
            <a:chExt cx="3298795" cy="984470"/>
          </a:xfrm>
        </p:grpSpPr>
        <p:sp>
          <p:nvSpPr>
            <p:cNvPr id="8" name="五边形 23"/>
            <p:cNvSpPr/>
            <p:nvPr>
              <p:custDataLst>
                <p:tags r:id="rId2"/>
              </p:custDataLst>
            </p:nvPr>
          </p:nvSpPr>
          <p:spPr>
            <a:xfrm>
              <a:off x="1993296" y="1330775"/>
              <a:ext cx="3295801" cy="910434"/>
            </a:xfrm>
            <a:custGeom>
              <a:avLst/>
              <a:gdLst>
                <a:gd name="connsiteX0" fmla="*/ 0 w 3251200"/>
                <a:gd name="connsiteY0" fmla="*/ 0 h 914400"/>
                <a:gd name="connsiteX1" fmla="*/ 2551117 w 3251200"/>
                <a:gd name="connsiteY1" fmla="*/ 0 h 914400"/>
                <a:gd name="connsiteX2" fmla="*/ 3251200 w 3251200"/>
                <a:gd name="connsiteY2" fmla="*/ 457200 h 914400"/>
                <a:gd name="connsiteX3" fmla="*/ 2551117 w 3251200"/>
                <a:gd name="connsiteY3" fmla="*/ 914400 h 914400"/>
                <a:gd name="connsiteX4" fmla="*/ 0 w 3251200"/>
                <a:gd name="connsiteY4" fmla="*/ 914400 h 914400"/>
                <a:gd name="connsiteX5" fmla="*/ 0 w 3251200"/>
                <a:gd name="connsiteY5" fmla="*/ 0 h 914400"/>
                <a:gd name="connsiteX0-1" fmla="*/ 0 w 3251200"/>
                <a:gd name="connsiteY0-2" fmla="*/ 0 h 914400"/>
                <a:gd name="connsiteX1-3" fmla="*/ 2551117 w 3251200"/>
                <a:gd name="connsiteY1-4" fmla="*/ 0 h 914400"/>
                <a:gd name="connsiteX2-5" fmla="*/ 3251200 w 3251200"/>
                <a:gd name="connsiteY2-6" fmla="*/ 457200 h 914400"/>
                <a:gd name="connsiteX3-7" fmla="*/ 2551117 w 3251200"/>
                <a:gd name="connsiteY3-8" fmla="*/ 914400 h 914400"/>
                <a:gd name="connsiteX4-9" fmla="*/ 6350 w 3251200"/>
                <a:gd name="connsiteY4-10" fmla="*/ 876300 h 914400"/>
                <a:gd name="connsiteX5-11" fmla="*/ 0 w 3251200"/>
                <a:gd name="connsiteY5-12" fmla="*/ 0 h 914400"/>
                <a:gd name="connsiteX0-13" fmla="*/ 22345 w 3273545"/>
                <a:gd name="connsiteY0-14" fmla="*/ 0 h 914400"/>
                <a:gd name="connsiteX1-15" fmla="*/ 2573462 w 3273545"/>
                <a:gd name="connsiteY1-16" fmla="*/ 0 h 914400"/>
                <a:gd name="connsiteX2-17" fmla="*/ 3273545 w 3273545"/>
                <a:gd name="connsiteY2-18" fmla="*/ 457200 h 914400"/>
                <a:gd name="connsiteX3-19" fmla="*/ 2573462 w 3273545"/>
                <a:gd name="connsiteY3-20" fmla="*/ 914400 h 914400"/>
                <a:gd name="connsiteX4-21" fmla="*/ 120 w 3273545"/>
                <a:gd name="connsiteY4-22" fmla="*/ 878682 h 914400"/>
                <a:gd name="connsiteX5-23" fmla="*/ 22345 w 3273545"/>
                <a:gd name="connsiteY5-24" fmla="*/ 0 h 914400"/>
                <a:gd name="connsiteX0-25" fmla="*/ 22345 w 3273545"/>
                <a:gd name="connsiteY0-26" fmla="*/ 0 h 914400"/>
                <a:gd name="connsiteX1-27" fmla="*/ 2573462 w 3273545"/>
                <a:gd name="connsiteY1-28" fmla="*/ 0 h 914400"/>
                <a:gd name="connsiteX2-29" fmla="*/ 3273545 w 3273545"/>
                <a:gd name="connsiteY2-30" fmla="*/ 457200 h 914400"/>
                <a:gd name="connsiteX3-31" fmla="*/ 2573462 w 3273545"/>
                <a:gd name="connsiteY3-32" fmla="*/ 914400 h 914400"/>
                <a:gd name="connsiteX4-33" fmla="*/ 120 w 3273545"/>
                <a:gd name="connsiteY4-34" fmla="*/ 873920 h 914400"/>
                <a:gd name="connsiteX5-35" fmla="*/ 22345 w 3273545"/>
                <a:gd name="connsiteY5-36" fmla="*/ 0 h 914400"/>
                <a:gd name="connsiteX0-37" fmla="*/ 22345 w 3286245"/>
                <a:gd name="connsiteY0-38" fmla="*/ 0 h 914400"/>
                <a:gd name="connsiteX1-39" fmla="*/ 2573462 w 3286245"/>
                <a:gd name="connsiteY1-40" fmla="*/ 0 h 914400"/>
                <a:gd name="connsiteX2-41" fmla="*/ 3286245 w 3286245"/>
                <a:gd name="connsiteY2-42" fmla="*/ 460375 h 914400"/>
                <a:gd name="connsiteX3-43" fmla="*/ 2573462 w 3286245"/>
                <a:gd name="connsiteY3-44" fmla="*/ 914400 h 914400"/>
                <a:gd name="connsiteX4-45" fmla="*/ 120 w 3286245"/>
                <a:gd name="connsiteY4-46" fmla="*/ 873920 h 914400"/>
                <a:gd name="connsiteX5-47" fmla="*/ 22345 w 3286245"/>
                <a:gd name="connsiteY5-48" fmla="*/ 0 h 914400"/>
                <a:gd name="connsiteX0-49" fmla="*/ 22345 w 3295770"/>
                <a:gd name="connsiteY0-50" fmla="*/ 0 h 914400"/>
                <a:gd name="connsiteX1-51" fmla="*/ 2573462 w 3295770"/>
                <a:gd name="connsiteY1-52" fmla="*/ 0 h 914400"/>
                <a:gd name="connsiteX2-53" fmla="*/ 3295770 w 3295770"/>
                <a:gd name="connsiteY2-54" fmla="*/ 476250 h 914400"/>
                <a:gd name="connsiteX3-55" fmla="*/ 2573462 w 3295770"/>
                <a:gd name="connsiteY3-56" fmla="*/ 914400 h 914400"/>
                <a:gd name="connsiteX4-57" fmla="*/ 120 w 3295770"/>
                <a:gd name="connsiteY4-58" fmla="*/ 873920 h 914400"/>
                <a:gd name="connsiteX5-59" fmla="*/ 22345 w 3295770"/>
                <a:gd name="connsiteY5-60" fmla="*/ 0 h 914400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  <a:cxn ang="0">
                  <a:pos x="connsiteX3-55" y="connsiteY3-56"/>
                </a:cxn>
                <a:cxn ang="0">
                  <a:pos x="connsiteX4-57" y="connsiteY4-58"/>
                </a:cxn>
                <a:cxn ang="0">
                  <a:pos x="connsiteX5-59" y="connsiteY5-60"/>
                </a:cxn>
              </a:cxnLst>
              <a:rect l="l" t="t" r="r" b="b"/>
              <a:pathLst>
                <a:path w="3295770" h="914400">
                  <a:moveTo>
                    <a:pt x="22345" y="0"/>
                  </a:moveTo>
                  <a:lnTo>
                    <a:pt x="2573462" y="0"/>
                  </a:lnTo>
                  <a:lnTo>
                    <a:pt x="3295770" y="476250"/>
                  </a:lnTo>
                  <a:lnTo>
                    <a:pt x="2573462" y="914400"/>
                  </a:lnTo>
                  <a:lnTo>
                    <a:pt x="120" y="873920"/>
                  </a:lnTo>
                  <a:cubicBezTo>
                    <a:pt x="-1997" y="581820"/>
                    <a:pt x="24462" y="292100"/>
                    <a:pt x="22345" y="0"/>
                  </a:cubicBez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五边形 8"/>
            <p:cNvSpPr/>
            <p:nvPr>
              <p:custDataLst>
                <p:tags r:id="rId3"/>
              </p:custDataLst>
            </p:nvPr>
          </p:nvSpPr>
          <p:spPr>
            <a:xfrm>
              <a:off x="1990303" y="1256739"/>
              <a:ext cx="3251107" cy="960490"/>
            </a:xfrm>
            <a:prstGeom prst="homePlate">
              <a:avLst>
                <a:gd name="adj" fmla="val 7656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8000" tIns="0" rIns="0" bIns="0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三黑 从来没睡过这么好的床，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今天准备好了，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叫麦籽儿睡上。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这么好的床，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麦籽儿躺下去挺舒服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就想发芽，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赶紧钻出来吸些雨露。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三黑耙过地，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坐下来歇一歇，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看见自己种的荞麦已经开花，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白霎霎的像一片雪。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1995091" y="1748101"/>
              <a:ext cx="588009" cy="439094"/>
            </a:xfrm>
            <a:custGeom>
              <a:avLst/>
              <a:gdLst>
                <a:gd name="connsiteX0" fmla="*/ 666750 w 750094"/>
                <a:gd name="connsiteY0" fmla="*/ 0 h 428625"/>
                <a:gd name="connsiteX1" fmla="*/ 750094 w 750094"/>
                <a:gd name="connsiteY1" fmla="*/ 80962 h 428625"/>
                <a:gd name="connsiteX2" fmla="*/ 0 w 750094"/>
                <a:gd name="connsiteY2" fmla="*/ 428625 h 428625"/>
                <a:gd name="connsiteX3" fmla="*/ 666750 w 750094"/>
                <a:gd name="connsiteY3" fmla="*/ 0 h 428625"/>
                <a:gd name="connsiteX0-1" fmla="*/ 645319 w 728663"/>
                <a:gd name="connsiteY0-2" fmla="*/ 0 h 435769"/>
                <a:gd name="connsiteX1-3" fmla="*/ 728663 w 728663"/>
                <a:gd name="connsiteY1-4" fmla="*/ 80962 h 435769"/>
                <a:gd name="connsiteX2-5" fmla="*/ 0 w 728663"/>
                <a:gd name="connsiteY2-6" fmla="*/ 435769 h 435769"/>
                <a:gd name="connsiteX3-7" fmla="*/ 645319 w 728663"/>
                <a:gd name="connsiteY3-8" fmla="*/ 0 h 435769"/>
                <a:gd name="connsiteX0-9" fmla="*/ 651669 w 735013"/>
                <a:gd name="connsiteY0-10" fmla="*/ 0 h 435769"/>
                <a:gd name="connsiteX1-11" fmla="*/ 735013 w 735013"/>
                <a:gd name="connsiteY1-12" fmla="*/ 80962 h 435769"/>
                <a:gd name="connsiteX2-13" fmla="*/ 0 w 735013"/>
                <a:gd name="connsiteY2-14" fmla="*/ 435769 h 435769"/>
                <a:gd name="connsiteX3-15" fmla="*/ 651669 w 735013"/>
                <a:gd name="connsiteY3-16" fmla="*/ 0 h 435769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735013" h="435769">
                  <a:moveTo>
                    <a:pt x="651669" y="0"/>
                  </a:moveTo>
                  <a:lnTo>
                    <a:pt x="735013" y="80962"/>
                  </a:lnTo>
                  <a:lnTo>
                    <a:pt x="0" y="435769"/>
                  </a:lnTo>
                  <a:lnTo>
                    <a:pt x="65166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 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  <p:sp>
          <p:nvSpPr>
            <p:cNvPr id="11" name="任意多边形 10"/>
            <p:cNvSpPr/>
            <p:nvPr>
              <p:custDataLst>
                <p:tags r:id="rId5"/>
              </p:custDataLst>
            </p:nvPr>
          </p:nvSpPr>
          <p:spPr>
            <a:xfrm>
              <a:off x="1990302" y="1308424"/>
              <a:ext cx="589605" cy="908804"/>
            </a:xfrm>
            <a:custGeom>
              <a:avLst/>
              <a:gdLst>
                <a:gd name="connsiteX0" fmla="*/ 0 w 745331"/>
                <a:gd name="connsiteY0" fmla="*/ 0 h 873919"/>
                <a:gd name="connsiteX1" fmla="*/ 745331 w 745331"/>
                <a:gd name="connsiteY1" fmla="*/ 428625 h 873919"/>
                <a:gd name="connsiteX2" fmla="*/ 9525 w 745331"/>
                <a:gd name="connsiteY2" fmla="*/ 873919 h 873919"/>
                <a:gd name="connsiteX3" fmla="*/ 0 w 745331"/>
                <a:gd name="connsiteY3" fmla="*/ 0 h 87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331" h="873919">
                  <a:moveTo>
                    <a:pt x="0" y="0"/>
                  </a:moveTo>
                  <a:lnTo>
                    <a:pt x="745331" y="428625"/>
                  </a:lnTo>
                  <a:lnTo>
                    <a:pt x="9525" y="8739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0" rIns="28800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</a:rPr>
                <a:t>03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838200" y="394154"/>
            <a:ext cx="10515599" cy="723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箭头连接符 4"/>
          <p:cNvCxnSpPr/>
          <p:nvPr>
            <p:custDataLst>
              <p:tags r:id="rId1"/>
            </p:custDataLst>
          </p:nvPr>
        </p:nvCxnSpPr>
        <p:spPr>
          <a:xfrm>
            <a:off x="3025402" y="2579184"/>
            <a:ext cx="6782547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1317949" y="1373119"/>
            <a:ext cx="851489" cy="1206581"/>
          </a:xfrm>
          <a:custGeom>
            <a:avLst/>
            <a:gdLst>
              <a:gd name="connsiteX0" fmla="*/ 368300 w 736600"/>
              <a:gd name="connsiteY0" fmla="*/ 937419 h 1043781"/>
              <a:gd name="connsiteX1" fmla="*/ 421481 w 736600"/>
              <a:gd name="connsiteY1" fmla="*/ 990600 h 1043781"/>
              <a:gd name="connsiteX2" fmla="*/ 368300 w 736600"/>
              <a:gd name="connsiteY2" fmla="*/ 1043781 h 1043781"/>
              <a:gd name="connsiteX3" fmla="*/ 315119 w 736600"/>
              <a:gd name="connsiteY3" fmla="*/ 990600 h 1043781"/>
              <a:gd name="connsiteX4" fmla="*/ 368300 w 736600"/>
              <a:gd name="connsiteY4" fmla="*/ 937419 h 1043781"/>
              <a:gd name="connsiteX5" fmla="*/ 368300 w 736600"/>
              <a:gd name="connsiteY5" fmla="*/ 0 h 1043781"/>
              <a:gd name="connsiteX6" fmla="*/ 736600 w 736600"/>
              <a:gd name="connsiteY6" fmla="*/ 368300 h 1043781"/>
              <a:gd name="connsiteX7" fmla="*/ 442525 w 736600"/>
              <a:gd name="connsiteY7" fmla="*/ 729118 h 1043781"/>
              <a:gd name="connsiteX8" fmla="*/ 408955 w 736600"/>
              <a:gd name="connsiteY8" fmla="*/ 732502 h 1043781"/>
              <a:gd name="connsiteX9" fmla="*/ 368300 w 736600"/>
              <a:gd name="connsiteY9" fmla="*/ 827559 h 1043781"/>
              <a:gd name="connsiteX10" fmla="*/ 327646 w 736600"/>
              <a:gd name="connsiteY10" fmla="*/ 732502 h 1043781"/>
              <a:gd name="connsiteX11" fmla="*/ 294075 w 736600"/>
              <a:gd name="connsiteY11" fmla="*/ 729118 h 1043781"/>
              <a:gd name="connsiteX12" fmla="*/ 0 w 736600"/>
              <a:gd name="connsiteY12" fmla="*/ 368300 h 1043781"/>
              <a:gd name="connsiteX13" fmla="*/ 368300 w 736600"/>
              <a:gd name="connsiteY13" fmla="*/ 0 h 104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600" h="1043781">
                <a:moveTo>
                  <a:pt x="368300" y="937419"/>
                </a:moveTo>
                <a:cubicBezTo>
                  <a:pt x="397671" y="937419"/>
                  <a:pt x="421481" y="961229"/>
                  <a:pt x="421481" y="990600"/>
                </a:cubicBezTo>
                <a:cubicBezTo>
                  <a:pt x="421481" y="1019971"/>
                  <a:pt x="397671" y="1043781"/>
                  <a:pt x="368300" y="1043781"/>
                </a:cubicBezTo>
                <a:cubicBezTo>
                  <a:pt x="338929" y="1043781"/>
                  <a:pt x="315119" y="1019971"/>
                  <a:pt x="315119" y="990600"/>
                </a:cubicBezTo>
                <a:cubicBezTo>
                  <a:pt x="315119" y="961229"/>
                  <a:pt x="338929" y="937419"/>
                  <a:pt x="368300" y="937419"/>
                </a:cubicBezTo>
                <a:close/>
                <a:moveTo>
                  <a:pt x="368300" y="0"/>
                </a:moveTo>
                <a:cubicBezTo>
                  <a:pt x="571706" y="0"/>
                  <a:pt x="736600" y="164894"/>
                  <a:pt x="736600" y="368300"/>
                </a:cubicBezTo>
                <a:cubicBezTo>
                  <a:pt x="736600" y="546280"/>
                  <a:pt x="610353" y="694775"/>
                  <a:pt x="442525" y="729118"/>
                </a:cubicBezTo>
                <a:lnTo>
                  <a:pt x="408955" y="732502"/>
                </a:lnTo>
                <a:lnTo>
                  <a:pt x="368300" y="827559"/>
                </a:lnTo>
                <a:lnTo>
                  <a:pt x="327646" y="732502"/>
                </a:lnTo>
                <a:lnTo>
                  <a:pt x="294075" y="729118"/>
                </a:lnTo>
                <a:cubicBezTo>
                  <a:pt x="126247" y="694775"/>
                  <a:pt x="0" y="546280"/>
                  <a:pt x="0" y="368300"/>
                </a:cubicBezTo>
                <a:cubicBezTo>
                  <a:pt x="0" y="164894"/>
                  <a:pt x="164894" y="0"/>
                  <a:pt x="3683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32400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>
            <p:custDataLst>
              <p:tags r:id="rId3"/>
            </p:custDataLst>
          </p:nvPr>
        </p:nvSpPr>
        <p:spPr>
          <a:xfrm>
            <a:off x="1478915" y="2764155"/>
            <a:ext cx="8893175" cy="32658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“</a:t>
            </a:r>
            <a:r>
              <a:rPr lang="zh-CN" altLang="en-US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从来没睡过这么好的床</a:t>
            </a:r>
            <a:r>
              <a:rPr lang="en-US" altLang="zh-CN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一句，有哪些含义？</a:t>
            </a:r>
            <a:endParaRPr lang="zh-CN" altLang="en-US" sz="45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38200" y="394154"/>
            <a:ext cx="10515599" cy="723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748671" y="1117600"/>
            <a:ext cx="10695934" cy="5596890"/>
            <a:chOff x="3885627" y="2451024"/>
            <a:chExt cx="3295770" cy="962818"/>
          </a:xfrm>
        </p:grpSpPr>
        <p:sp>
          <p:nvSpPr>
            <p:cNvPr id="42" name="五边形 23"/>
            <p:cNvSpPr/>
            <p:nvPr>
              <p:custDataLst>
                <p:tags r:id="rId2"/>
              </p:custDataLst>
            </p:nvPr>
          </p:nvSpPr>
          <p:spPr>
            <a:xfrm>
              <a:off x="3885627" y="2499442"/>
              <a:ext cx="3295770" cy="914400"/>
            </a:xfrm>
            <a:custGeom>
              <a:avLst/>
              <a:gdLst>
                <a:gd name="connsiteX0" fmla="*/ 0 w 3251200"/>
                <a:gd name="connsiteY0" fmla="*/ 0 h 914400"/>
                <a:gd name="connsiteX1" fmla="*/ 2551117 w 3251200"/>
                <a:gd name="connsiteY1" fmla="*/ 0 h 914400"/>
                <a:gd name="connsiteX2" fmla="*/ 3251200 w 3251200"/>
                <a:gd name="connsiteY2" fmla="*/ 457200 h 914400"/>
                <a:gd name="connsiteX3" fmla="*/ 2551117 w 3251200"/>
                <a:gd name="connsiteY3" fmla="*/ 914400 h 914400"/>
                <a:gd name="connsiteX4" fmla="*/ 0 w 3251200"/>
                <a:gd name="connsiteY4" fmla="*/ 914400 h 914400"/>
                <a:gd name="connsiteX5" fmla="*/ 0 w 3251200"/>
                <a:gd name="connsiteY5" fmla="*/ 0 h 914400"/>
                <a:gd name="connsiteX0-1" fmla="*/ 0 w 3251200"/>
                <a:gd name="connsiteY0-2" fmla="*/ 0 h 914400"/>
                <a:gd name="connsiteX1-3" fmla="*/ 2551117 w 3251200"/>
                <a:gd name="connsiteY1-4" fmla="*/ 0 h 914400"/>
                <a:gd name="connsiteX2-5" fmla="*/ 3251200 w 3251200"/>
                <a:gd name="connsiteY2-6" fmla="*/ 457200 h 914400"/>
                <a:gd name="connsiteX3-7" fmla="*/ 2551117 w 3251200"/>
                <a:gd name="connsiteY3-8" fmla="*/ 914400 h 914400"/>
                <a:gd name="connsiteX4-9" fmla="*/ 6350 w 3251200"/>
                <a:gd name="connsiteY4-10" fmla="*/ 876300 h 914400"/>
                <a:gd name="connsiteX5-11" fmla="*/ 0 w 3251200"/>
                <a:gd name="connsiteY5-12" fmla="*/ 0 h 914400"/>
                <a:gd name="connsiteX0-13" fmla="*/ 22345 w 3273545"/>
                <a:gd name="connsiteY0-14" fmla="*/ 0 h 914400"/>
                <a:gd name="connsiteX1-15" fmla="*/ 2573462 w 3273545"/>
                <a:gd name="connsiteY1-16" fmla="*/ 0 h 914400"/>
                <a:gd name="connsiteX2-17" fmla="*/ 3273545 w 3273545"/>
                <a:gd name="connsiteY2-18" fmla="*/ 457200 h 914400"/>
                <a:gd name="connsiteX3-19" fmla="*/ 2573462 w 3273545"/>
                <a:gd name="connsiteY3-20" fmla="*/ 914400 h 914400"/>
                <a:gd name="connsiteX4-21" fmla="*/ 120 w 3273545"/>
                <a:gd name="connsiteY4-22" fmla="*/ 878682 h 914400"/>
                <a:gd name="connsiteX5-23" fmla="*/ 22345 w 3273545"/>
                <a:gd name="connsiteY5-24" fmla="*/ 0 h 914400"/>
                <a:gd name="connsiteX0-25" fmla="*/ 22345 w 3273545"/>
                <a:gd name="connsiteY0-26" fmla="*/ 0 h 914400"/>
                <a:gd name="connsiteX1-27" fmla="*/ 2573462 w 3273545"/>
                <a:gd name="connsiteY1-28" fmla="*/ 0 h 914400"/>
                <a:gd name="connsiteX2-29" fmla="*/ 3273545 w 3273545"/>
                <a:gd name="connsiteY2-30" fmla="*/ 457200 h 914400"/>
                <a:gd name="connsiteX3-31" fmla="*/ 2573462 w 3273545"/>
                <a:gd name="connsiteY3-32" fmla="*/ 914400 h 914400"/>
                <a:gd name="connsiteX4-33" fmla="*/ 120 w 3273545"/>
                <a:gd name="connsiteY4-34" fmla="*/ 873920 h 914400"/>
                <a:gd name="connsiteX5-35" fmla="*/ 22345 w 3273545"/>
                <a:gd name="connsiteY5-36" fmla="*/ 0 h 914400"/>
                <a:gd name="connsiteX0-37" fmla="*/ 22345 w 3286245"/>
                <a:gd name="connsiteY0-38" fmla="*/ 0 h 914400"/>
                <a:gd name="connsiteX1-39" fmla="*/ 2573462 w 3286245"/>
                <a:gd name="connsiteY1-40" fmla="*/ 0 h 914400"/>
                <a:gd name="connsiteX2-41" fmla="*/ 3286245 w 3286245"/>
                <a:gd name="connsiteY2-42" fmla="*/ 460375 h 914400"/>
                <a:gd name="connsiteX3-43" fmla="*/ 2573462 w 3286245"/>
                <a:gd name="connsiteY3-44" fmla="*/ 914400 h 914400"/>
                <a:gd name="connsiteX4-45" fmla="*/ 120 w 3286245"/>
                <a:gd name="connsiteY4-46" fmla="*/ 873920 h 914400"/>
                <a:gd name="connsiteX5-47" fmla="*/ 22345 w 3286245"/>
                <a:gd name="connsiteY5-48" fmla="*/ 0 h 914400"/>
                <a:gd name="connsiteX0-49" fmla="*/ 22345 w 3295770"/>
                <a:gd name="connsiteY0-50" fmla="*/ 0 h 914400"/>
                <a:gd name="connsiteX1-51" fmla="*/ 2573462 w 3295770"/>
                <a:gd name="connsiteY1-52" fmla="*/ 0 h 914400"/>
                <a:gd name="connsiteX2-53" fmla="*/ 3295770 w 3295770"/>
                <a:gd name="connsiteY2-54" fmla="*/ 476250 h 914400"/>
                <a:gd name="connsiteX3-55" fmla="*/ 2573462 w 3295770"/>
                <a:gd name="connsiteY3-56" fmla="*/ 914400 h 914400"/>
                <a:gd name="connsiteX4-57" fmla="*/ 120 w 3295770"/>
                <a:gd name="connsiteY4-58" fmla="*/ 873920 h 914400"/>
                <a:gd name="connsiteX5-59" fmla="*/ 22345 w 3295770"/>
                <a:gd name="connsiteY5-60" fmla="*/ 0 h 914400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  <a:cxn ang="0">
                  <a:pos x="connsiteX3-55" y="connsiteY3-56"/>
                </a:cxn>
                <a:cxn ang="0">
                  <a:pos x="connsiteX4-57" y="connsiteY4-58"/>
                </a:cxn>
                <a:cxn ang="0">
                  <a:pos x="connsiteX5-59" y="connsiteY5-60"/>
                </a:cxn>
              </a:cxnLst>
              <a:rect l="l" t="t" r="r" b="b"/>
              <a:pathLst>
                <a:path w="3295770" h="914400">
                  <a:moveTo>
                    <a:pt x="22345" y="0"/>
                  </a:moveTo>
                  <a:lnTo>
                    <a:pt x="2573462" y="0"/>
                  </a:lnTo>
                  <a:lnTo>
                    <a:pt x="3295770" y="476250"/>
                  </a:lnTo>
                  <a:lnTo>
                    <a:pt x="2573462" y="914400"/>
                  </a:lnTo>
                  <a:lnTo>
                    <a:pt x="120" y="873920"/>
                  </a:lnTo>
                  <a:cubicBezTo>
                    <a:pt x="-1997" y="581820"/>
                    <a:pt x="24462" y="292100"/>
                    <a:pt x="22345" y="0"/>
                  </a:cubicBez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五边形 42"/>
            <p:cNvSpPr/>
            <p:nvPr>
              <p:custDataLst>
                <p:tags r:id="rId3"/>
              </p:custDataLst>
            </p:nvPr>
          </p:nvSpPr>
          <p:spPr>
            <a:xfrm>
              <a:off x="3885703" y="2451024"/>
              <a:ext cx="3251200" cy="914400"/>
            </a:xfrm>
            <a:prstGeom prst="homePlate">
              <a:avLst>
                <a:gd name="adj" fmla="val 7656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8000" tIns="0" rIns="0" bIns="0" numCol="1" spcCol="0" rtlCol="0" fromWordArt="0" anchor="ctr" anchorCtr="0" forceAA="0" compatLnSpc="1">
              <a:normAutofit/>
            </a:bodyPr>
            <a:lstStyle/>
            <a:p>
              <a:pPr>
                <a:lnSpc>
                  <a:spcPct val="180000"/>
                </a:lnSpc>
              </a:pPr>
              <a:r>
                <a:rPr lang="en-US" altLang="zh-CN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</a:t>
              </a: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荞麦地里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还有两个蝈蝈儿在叫唤，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吱吱吱…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叫得人心里痒抓抓的好喜欢。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小时候因为逮蝈蝈儿，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常常挨骂，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爹娘骂:不好好拾柴火。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地主骂:坏了他的庄稼。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  现在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  蝈蝈儿就在自己地里叫，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  他想招呼从地头路过的那个孩子: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           “快去逮吧，你听，叫得多好！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endParaRPr lang="zh-CN" altLang="en-US" sz="2500" dirty="0">
                <a:solidFill>
                  <a:schemeClr val="bg1"/>
                </a:solidFill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4"/>
              </p:custDataLst>
            </p:nvPr>
          </p:nvSpPr>
          <p:spPr>
            <a:xfrm>
              <a:off x="3887386" y="2894418"/>
              <a:ext cx="646671" cy="465460"/>
            </a:xfrm>
            <a:custGeom>
              <a:avLst/>
              <a:gdLst>
                <a:gd name="connsiteX0" fmla="*/ 666750 w 750094"/>
                <a:gd name="connsiteY0" fmla="*/ 0 h 428625"/>
                <a:gd name="connsiteX1" fmla="*/ 750094 w 750094"/>
                <a:gd name="connsiteY1" fmla="*/ 80962 h 428625"/>
                <a:gd name="connsiteX2" fmla="*/ 0 w 750094"/>
                <a:gd name="connsiteY2" fmla="*/ 428625 h 428625"/>
                <a:gd name="connsiteX3" fmla="*/ 666750 w 750094"/>
                <a:gd name="connsiteY3" fmla="*/ 0 h 428625"/>
                <a:gd name="connsiteX0-1" fmla="*/ 645319 w 728663"/>
                <a:gd name="connsiteY0-2" fmla="*/ 0 h 435769"/>
                <a:gd name="connsiteX1-3" fmla="*/ 728663 w 728663"/>
                <a:gd name="connsiteY1-4" fmla="*/ 80962 h 435769"/>
                <a:gd name="connsiteX2-5" fmla="*/ 0 w 728663"/>
                <a:gd name="connsiteY2-6" fmla="*/ 435769 h 435769"/>
                <a:gd name="connsiteX3-7" fmla="*/ 645319 w 728663"/>
                <a:gd name="connsiteY3-8" fmla="*/ 0 h 435769"/>
                <a:gd name="connsiteX0-9" fmla="*/ 651669 w 735013"/>
                <a:gd name="connsiteY0-10" fmla="*/ 0 h 435769"/>
                <a:gd name="connsiteX1-11" fmla="*/ 735013 w 735013"/>
                <a:gd name="connsiteY1-12" fmla="*/ 80962 h 435769"/>
                <a:gd name="connsiteX2-13" fmla="*/ 0 w 735013"/>
                <a:gd name="connsiteY2-14" fmla="*/ 435769 h 435769"/>
                <a:gd name="connsiteX3-15" fmla="*/ 651669 w 735013"/>
                <a:gd name="connsiteY3-16" fmla="*/ 0 h 435769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735013" h="435769">
                  <a:moveTo>
                    <a:pt x="651669" y="0"/>
                  </a:moveTo>
                  <a:lnTo>
                    <a:pt x="735013" y="80962"/>
                  </a:lnTo>
                  <a:lnTo>
                    <a:pt x="0" y="435769"/>
                  </a:lnTo>
                  <a:lnTo>
                    <a:pt x="651669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任意多边形 40"/>
            <p:cNvSpPr/>
            <p:nvPr>
              <p:custDataLst>
                <p:tags r:id="rId5"/>
              </p:custDataLst>
            </p:nvPr>
          </p:nvSpPr>
          <p:spPr>
            <a:xfrm>
              <a:off x="3887386" y="2453755"/>
              <a:ext cx="592863" cy="908855"/>
            </a:xfrm>
            <a:custGeom>
              <a:avLst/>
              <a:gdLst>
                <a:gd name="connsiteX0" fmla="*/ 0 w 745331"/>
                <a:gd name="connsiteY0" fmla="*/ 0 h 873919"/>
                <a:gd name="connsiteX1" fmla="*/ 745331 w 745331"/>
                <a:gd name="connsiteY1" fmla="*/ 428625 h 873919"/>
                <a:gd name="connsiteX2" fmla="*/ 9525 w 745331"/>
                <a:gd name="connsiteY2" fmla="*/ 873919 h 873919"/>
                <a:gd name="connsiteX3" fmla="*/ 0 w 745331"/>
                <a:gd name="connsiteY3" fmla="*/ 0 h 87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331" h="873919">
                  <a:moveTo>
                    <a:pt x="0" y="0"/>
                  </a:moveTo>
                  <a:lnTo>
                    <a:pt x="745331" y="428625"/>
                  </a:lnTo>
                  <a:lnTo>
                    <a:pt x="9525" y="8739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0" rIns="28800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</a:rPr>
                <a:t>04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838200" y="394154"/>
            <a:ext cx="10515599" cy="723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箭头连接符 4"/>
          <p:cNvCxnSpPr/>
          <p:nvPr>
            <p:custDataLst>
              <p:tags r:id="rId1"/>
            </p:custDataLst>
          </p:nvPr>
        </p:nvCxnSpPr>
        <p:spPr>
          <a:xfrm>
            <a:off x="3025402" y="2579184"/>
            <a:ext cx="6782547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>
            <p:custDataLst>
              <p:tags r:id="rId2"/>
            </p:custDataLst>
          </p:nvPr>
        </p:nvSpPr>
        <p:spPr>
          <a:xfrm>
            <a:off x="1478915" y="2764155"/>
            <a:ext cx="8893175" cy="32658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这一段文字主要描写的是：</a:t>
            </a:r>
            <a:endParaRPr lang="zh-CN" altLang="en-US" sz="45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回忆童趣，拥有土地前后的对比，衬托现在的满足。</a:t>
            </a:r>
            <a:endParaRPr lang="zh-CN" altLang="en-US" sz="45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44" name="任意多边形 43"/>
          <p:cNvSpPr/>
          <p:nvPr>
            <p:custDataLst>
              <p:tags r:id="rId4"/>
            </p:custDataLst>
          </p:nvPr>
        </p:nvSpPr>
        <p:spPr>
          <a:xfrm>
            <a:off x="1318520" y="1373119"/>
            <a:ext cx="851489" cy="1206581"/>
          </a:xfrm>
          <a:custGeom>
            <a:avLst/>
            <a:gdLst>
              <a:gd name="connsiteX0" fmla="*/ 368300 w 736600"/>
              <a:gd name="connsiteY0" fmla="*/ 937419 h 1043781"/>
              <a:gd name="connsiteX1" fmla="*/ 421481 w 736600"/>
              <a:gd name="connsiteY1" fmla="*/ 990600 h 1043781"/>
              <a:gd name="connsiteX2" fmla="*/ 368300 w 736600"/>
              <a:gd name="connsiteY2" fmla="*/ 1043781 h 1043781"/>
              <a:gd name="connsiteX3" fmla="*/ 315119 w 736600"/>
              <a:gd name="connsiteY3" fmla="*/ 990600 h 1043781"/>
              <a:gd name="connsiteX4" fmla="*/ 368300 w 736600"/>
              <a:gd name="connsiteY4" fmla="*/ 937419 h 1043781"/>
              <a:gd name="connsiteX5" fmla="*/ 368300 w 736600"/>
              <a:gd name="connsiteY5" fmla="*/ 0 h 1043781"/>
              <a:gd name="connsiteX6" fmla="*/ 736600 w 736600"/>
              <a:gd name="connsiteY6" fmla="*/ 368300 h 1043781"/>
              <a:gd name="connsiteX7" fmla="*/ 442525 w 736600"/>
              <a:gd name="connsiteY7" fmla="*/ 729118 h 1043781"/>
              <a:gd name="connsiteX8" fmla="*/ 408955 w 736600"/>
              <a:gd name="connsiteY8" fmla="*/ 732502 h 1043781"/>
              <a:gd name="connsiteX9" fmla="*/ 368300 w 736600"/>
              <a:gd name="connsiteY9" fmla="*/ 827559 h 1043781"/>
              <a:gd name="connsiteX10" fmla="*/ 327646 w 736600"/>
              <a:gd name="connsiteY10" fmla="*/ 732502 h 1043781"/>
              <a:gd name="connsiteX11" fmla="*/ 294075 w 736600"/>
              <a:gd name="connsiteY11" fmla="*/ 729118 h 1043781"/>
              <a:gd name="connsiteX12" fmla="*/ 0 w 736600"/>
              <a:gd name="connsiteY12" fmla="*/ 368300 h 1043781"/>
              <a:gd name="connsiteX13" fmla="*/ 368300 w 736600"/>
              <a:gd name="connsiteY13" fmla="*/ 0 h 104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600" h="1043781">
                <a:moveTo>
                  <a:pt x="368300" y="937419"/>
                </a:moveTo>
                <a:cubicBezTo>
                  <a:pt x="397671" y="937419"/>
                  <a:pt x="421481" y="961229"/>
                  <a:pt x="421481" y="990600"/>
                </a:cubicBezTo>
                <a:cubicBezTo>
                  <a:pt x="421481" y="1019971"/>
                  <a:pt x="397671" y="1043781"/>
                  <a:pt x="368300" y="1043781"/>
                </a:cubicBezTo>
                <a:cubicBezTo>
                  <a:pt x="338929" y="1043781"/>
                  <a:pt x="315119" y="1019971"/>
                  <a:pt x="315119" y="990600"/>
                </a:cubicBezTo>
                <a:cubicBezTo>
                  <a:pt x="315119" y="961229"/>
                  <a:pt x="338929" y="937419"/>
                  <a:pt x="368300" y="937419"/>
                </a:cubicBezTo>
                <a:close/>
                <a:moveTo>
                  <a:pt x="368300" y="0"/>
                </a:moveTo>
                <a:cubicBezTo>
                  <a:pt x="571706" y="0"/>
                  <a:pt x="736600" y="164894"/>
                  <a:pt x="736600" y="368300"/>
                </a:cubicBezTo>
                <a:cubicBezTo>
                  <a:pt x="736600" y="546280"/>
                  <a:pt x="610353" y="694775"/>
                  <a:pt x="442525" y="729118"/>
                </a:cubicBezTo>
                <a:lnTo>
                  <a:pt x="408955" y="732502"/>
                </a:lnTo>
                <a:lnTo>
                  <a:pt x="368300" y="827559"/>
                </a:lnTo>
                <a:lnTo>
                  <a:pt x="327646" y="732502"/>
                </a:lnTo>
                <a:lnTo>
                  <a:pt x="294075" y="729118"/>
                </a:lnTo>
                <a:cubicBezTo>
                  <a:pt x="126247" y="694775"/>
                  <a:pt x="0" y="546280"/>
                  <a:pt x="0" y="368300"/>
                </a:cubicBezTo>
                <a:cubicBezTo>
                  <a:pt x="0" y="164894"/>
                  <a:pt x="164894" y="0"/>
                  <a:pt x="3683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32400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</a:rPr>
              <a:t>04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838200" y="394154"/>
            <a:ext cx="10515599" cy="723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4" name="MH_Others_1"/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4891088" y="471716"/>
            <a:ext cx="0" cy="5903684"/>
          </a:xfrm>
          <a:prstGeom prst="line">
            <a:avLst/>
          </a:prstGeom>
          <a:noFill/>
          <a:ln w="25400" algn="ctr">
            <a:solidFill>
              <a:schemeClr val="accent1">
                <a:lumMod val="40000"/>
                <a:lumOff val="6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" name="组合 8"/>
          <p:cNvGrpSpPr/>
          <p:nvPr>
            <p:custDataLst>
              <p:tags r:id="rId2"/>
            </p:custDataLst>
          </p:nvPr>
        </p:nvGrpSpPr>
        <p:grpSpPr>
          <a:xfrm>
            <a:off x="4694152" y="1919484"/>
            <a:ext cx="5643648" cy="540000"/>
            <a:chOff x="4694152" y="1919484"/>
            <a:chExt cx="5643648" cy="540000"/>
          </a:xfrm>
        </p:grpSpPr>
        <p:sp>
          <p:nvSpPr>
            <p:cNvPr id="17" name="MH_Entry_1">
              <a:hlinkClick r:id="rId3" action="ppaction://hlinksldjump"/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243320" y="1919484"/>
              <a:ext cx="5094480" cy="540000"/>
            </a:xfrm>
            <a:prstGeom prst="rect">
              <a:avLst/>
            </a:prstGeom>
            <a:noFill/>
          </p:spPr>
          <p:txBody>
            <a:bodyPr wrap="square" lIns="180000" anchor="ctr" anchorCtr="0">
              <a:noAutofit/>
            </a:bodyPr>
            <a:lstStyle/>
            <a:p>
              <a:pPr>
                <a:defRPr/>
              </a:pPr>
              <a:r>
                <a:rPr lang="zh-CN" altLang="en-US" sz="3500" kern="0" spc="100" dirty="0"/>
                <a:t>作者简介</a:t>
              </a:r>
              <a:endParaRPr lang="zh-CN" altLang="en-US" sz="3500" kern="0" spc="100" dirty="0"/>
            </a:p>
          </p:txBody>
        </p:sp>
        <p:sp>
          <p:nvSpPr>
            <p:cNvPr id="22" name="MH_Number_1">
              <a:hlinkClick r:id="rId3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>
              <a:off x="4694152" y="1966870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sz="3500" kern="0" dirty="0">
                  <a:solidFill>
                    <a:schemeClr val="bg1"/>
                  </a:solidFill>
                </a:rPr>
                <a:t>1</a:t>
              </a:r>
              <a:endParaRPr lang="en-US" altLang="zh-CN" sz="3500" kern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6"/>
            </p:custDataLst>
          </p:nvPr>
        </p:nvGrpSpPr>
        <p:grpSpPr>
          <a:xfrm>
            <a:off x="4694152" y="2745828"/>
            <a:ext cx="5643648" cy="540000"/>
            <a:chOff x="4694152" y="2745828"/>
            <a:chExt cx="5643648" cy="540000"/>
          </a:xfrm>
        </p:grpSpPr>
        <p:sp>
          <p:nvSpPr>
            <p:cNvPr id="27" name="MH_Entry_2">
              <a:hlinkClick r:id="rId3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5243320" y="2745828"/>
              <a:ext cx="5094480" cy="540000"/>
            </a:xfrm>
            <a:prstGeom prst="rect">
              <a:avLst/>
            </a:prstGeom>
            <a:noFill/>
          </p:spPr>
          <p:txBody>
            <a:bodyPr wrap="square" lIns="180000" anchor="ctr" anchorCtr="0">
              <a:noAutofit/>
            </a:bodyPr>
            <a:lstStyle/>
            <a:p>
              <a:pPr>
                <a:defRPr/>
              </a:pPr>
              <a:r>
                <a:rPr lang="zh-CN" altLang="en-US" sz="3500" kern="0" spc="100" dirty="0"/>
                <a:t>朗读课文 整体感知</a:t>
              </a:r>
              <a:endParaRPr lang="zh-CN" altLang="en-US" sz="3500" kern="0" spc="100" dirty="0"/>
            </a:p>
          </p:txBody>
        </p:sp>
        <p:sp>
          <p:nvSpPr>
            <p:cNvPr id="28" name="MH_Number_2">
              <a:hlinkClick r:id="rId3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>
              <a:off x="4694152" y="2793214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sz="3500" kern="0">
                  <a:solidFill>
                    <a:schemeClr val="bg1"/>
                  </a:solidFill>
                </a:rPr>
                <a:t>2</a:t>
              </a:r>
              <a:endParaRPr lang="en-US" altLang="zh-CN" sz="3500" kern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9"/>
            </p:custDataLst>
          </p:nvPr>
        </p:nvGrpSpPr>
        <p:grpSpPr>
          <a:xfrm>
            <a:off x="4694152" y="3572172"/>
            <a:ext cx="5643648" cy="540000"/>
            <a:chOff x="4694152" y="3572172"/>
            <a:chExt cx="5643648" cy="540000"/>
          </a:xfrm>
        </p:grpSpPr>
        <p:sp>
          <p:nvSpPr>
            <p:cNvPr id="30" name="MH_Entry_3">
              <a:hlinkClick r:id="rId3" action="ppaction://hlinksldjump"/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5243320" y="3572172"/>
              <a:ext cx="5094480" cy="540000"/>
            </a:xfrm>
            <a:prstGeom prst="rect">
              <a:avLst/>
            </a:prstGeom>
            <a:noFill/>
          </p:spPr>
          <p:txBody>
            <a:bodyPr wrap="square" lIns="180000" anchor="ctr" anchorCtr="0">
              <a:noAutofit/>
            </a:bodyPr>
            <a:lstStyle/>
            <a:p>
              <a:pPr>
                <a:defRPr/>
              </a:pPr>
              <a:r>
                <a:rPr lang="zh-CN" altLang="en-US" sz="3500" kern="0" spc="100" dirty="0"/>
                <a:t>品读课文 局部揣摩</a:t>
              </a:r>
              <a:endParaRPr lang="zh-CN" altLang="en-US" sz="3500" kern="0" spc="100" dirty="0"/>
            </a:p>
          </p:txBody>
        </p:sp>
        <p:sp>
          <p:nvSpPr>
            <p:cNvPr id="31" name="MH_Number_3">
              <a:hlinkClick r:id="rId3" action="ppaction://hlinksldjump"/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694152" y="3619558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sz="3500" kern="0">
                  <a:solidFill>
                    <a:schemeClr val="bg1"/>
                  </a:solidFill>
                </a:rPr>
                <a:t>3</a:t>
              </a:r>
              <a:endParaRPr lang="en-US" altLang="zh-CN" sz="3500" kern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12"/>
            </p:custDataLst>
          </p:nvPr>
        </p:nvGrpSpPr>
        <p:grpSpPr>
          <a:xfrm>
            <a:off x="4694152" y="4398516"/>
            <a:ext cx="5643648" cy="540000"/>
            <a:chOff x="4694152" y="4398516"/>
            <a:chExt cx="5643648" cy="540000"/>
          </a:xfrm>
        </p:grpSpPr>
        <p:sp>
          <p:nvSpPr>
            <p:cNvPr id="33" name="MH_Entry_4">
              <a:hlinkClick r:id="rId3" action="ppaction://hlinksldjump"/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5243320" y="4398516"/>
              <a:ext cx="5094480" cy="540000"/>
            </a:xfrm>
            <a:prstGeom prst="rect">
              <a:avLst/>
            </a:prstGeom>
            <a:noFill/>
          </p:spPr>
          <p:txBody>
            <a:bodyPr wrap="square" lIns="180000" anchor="ctr" anchorCtr="0">
              <a:noAutofit/>
            </a:bodyPr>
            <a:lstStyle/>
            <a:p>
              <a:pPr>
                <a:defRPr/>
              </a:pPr>
              <a:r>
                <a:rPr lang="zh-CN" altLang="en-US" sz="3500" kern="0" spc="100" dirty="0"/>
                <a:t>课后拓展</a:t>
              </a:r>
              <a:endParaRPr lang="zh-CN" altLang="en-US" sz="3500" kern="0" spc="100" dirty="0"/>
            </a:p>
          </p:txBody>
        </p:sp>
        <p:sp>
          <p:nvSpPr>
            <p:cNvPr id="34" name="MH_Number_4">
              <a:hlinkClick r:id="rId3" action="ppaction://hlinksldjump"/>
            </p:cNvPr>
            <p:cNvSpPr/>
            <p:nvPr>
              <p:custDataLst>
                <p:tags r:id="rId14"/>
              </p:custDataLst>
            </p:nvPr>
          </p:nvSpPr>
          <p:spPr>
            <a:xfrm>
              <a:off x="4694152" y="4445902"/>
              <a:ext cx="397248" cy="460267"/>
            </a:xfrm>
            <a:custGeom>
              <a:avLst/>
              <a:gdLst>
                <a:gd name="connsiteX0" fmla="*/ 282768 w 561608"/>
                <a:gd name="connsiteY0" fmla="*/ 0 h 649318"/>
                <a:gd name="connsiteX1" fmla="*/ 561608 w 561608"/>
                <a:gd name="connsiteY1" fmla="*/ 159711 h 649318"/>
                <a:gd name="connsiteX2" fmla="*/ 561608 w 561608"/>
                <a:gd name="connsiteY2" fmla="*/ 485680 h 649318"/>
                <a:gd name="connsiteX3" fmla="*/ 282768 w 561608"/>
                <a:gd name="connsiteY3" fmla="*/ 649318 h 649318"/>
                <a:gd name="connsiteX4" fmla="*/ 0 w 561608"/>
                <a:gd name="connsiteY4" fmla="*/ 485680 h 649318"/>
                <a:gd name="connsiteX5" fmla="*/ 0 w 561608"/>
                <a:gd name="connsiteY5" fmla="*/ 159711 h 64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1608" h="649318">
                  <a:moveTo>
                    <a:pt x="282768" y="0"/>
                  </a:moveTo>
                  <a:lnTo>
                    <a:pt x="561608" y="159711"/>
                  </a:lnTo>
                  <a:lnTo>
                    <a:pt x="561608" y="485680"/>
                  </a:lnTo>
                  <a:lnTo>
                    <a:pt x="282768" y="649318"/>
                  </a:lnTo>
                  <a:lnTo>
                    <a:pt x="0" y="485680"/>
                  </a:lnTo>
                  <a:lnTo>
                    <a:pt x="0" y="159711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noAutofit/>
            </a:bodyPr>
            <a:lstStyle/>
            <a:p>
              <a:pPr algn="ctr">
                <a:defRPr/>
              </a:pPr>
              <a:r>
                <a:rPr lang="en-US" altLang="zh-CN" sz="3500" kern="0">
                  <a:solidFill>
                    <a:schemeClr val="bg1"/>
                  </a:solidFill>
                </a:rPr>
                <a:t>4</a:t>
              </a:r>
              <a:endParaRPr lang="en-US" altLang="zh-CN" sz="3500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MH_Others_2"/>
          <p:cNvSpPr txBox="1"/>
          <p:nvPr>
            <p:custDataLst>
              <p:tags r:id="rId15"/>
            </p:custDataLst>
          </p:nvPr>
        </p:nvSpPr>
        <p:spPr>
          <a:xfrm>
            <a:off x="1720484" y="2822941"/>
            <a:ext cx="1766661" cy="785812"/>
          </a:xfrm>
          <a:prstGeom prst="rect">
            <a:avLst/>
          </a:prstGeom>
          <a:noFill/>
        </p:spPr>
        <p:txBody>
          <a:bodyPr wrap="square" anchor="ctr" anchorCtr="0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sz="5400" b="1" kern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目录</a:t>
            </a:r>
            <a:endParaRPr lang="zh-CN" altLang="en-US" sz="5400" b="1" kern="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9" name="MH_Others_3"/>
          <p:cNvSpPr txBox="1"/>
          <p:nvPr>
            <p:custDataLst>
              <p:tags r:id="rId16"/>
            </p:custDataLst>
          </p:nvPr>
        </p:nvSpPr>
        <p:spPr>
          <a:xfrm>
            <a:off x="1720484" y="3346217"/>
            <a:ext cx="1766661" cy="785812"/>
          </a:xfrm>
          <a:prstGeom prst="rect">
            <a:avLst/>
          </a:prstGeom>
          <a:noFill/>
        </p:spPr>
        <p:txBody>
          <a:bodyPr wrap="none" anchor="ctr" anchorCtr="0">
            <a:noAutofit/>
          </a:bodyPr>
          <a:lstStyle/>
          <a:p>
            <a:pPr algn="ctr">
              <a:defRPr/>
            </a:pPr>
            <a:r>
              <a:rPr lang="en-US" altLang="zh-CN" sz="2800" kern="0" spc="300" dirty="0">
                <a:solidFill>
                  <a:schemeClr val="tx1">
                    <a:lumMod val="20000"/>
                    <a:lumOff val="8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2800" kern="0" spc="300" dirty="0">
              <a:solidFill>
                <a:schemeClr val="tx1">
                  <a:lumMod val="20000"/>
                  <a:lumOff val="8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855981" y="1254760"/>
            <a:ext cx="10498454" cy="5370195"/>
            <a:chOff x="1990303" y="1256739"/>
            <a:chExt cx="3298794" cy="984470"/>
          </a:xfrm>
        </p:grpSpPr>
        <p:sp>
          <p:nvSpPr>
            <p:cNvPr id="8" name="五边形 23"/>
            <p:cNvSpPr/>
            <p:nvPr>
              <p:custDataLst>
                <p:tags r:id="rId2"/>
              </p:custDataLst>
            </p:nvPr>
          </p:nvSpPr>
          <p:spPr>
            <a:xfrm>
              <a:off x="1993296" y="1330775"/>
              <a:ext cx="3295801" cy="910434"/>
            </a:xfrm>
            <a:custGeom>
              <a:avLst/>
              <a:gdLst>
                <a:gd name="connsiteX0" fmla="*/ 0 w 3251200"/>
                <a:gd name="connsiteY0" fmla="*/ 0 h 914400"/>
                <a:gd name="connsiteX1" fmla="*/ 2551117 w 3251200"/>
                <a:gd name="connsiteY1" fmla="*/ 0 h 914400"/>
                <a:gd name="connsiteX2" fmla="*/ 3251200 w 3251200"/>
                <a:gd name="connsiteY2" fmla="*/ 457200 h 914400"/>
                <a:gd name="connsiteX3" fmla="*/ 2551117 w 3251200"/>
                <a:gd name="connsiteY3" fmla="*/ 914400 h 914400"/>
                <a:gd name="connsiteX4" fmla="*/ 0 w 3251200"/>
                <a:gd name="connsiteY4" fmla="*/ 914400 h 914400"/>
                <a:gd name="connsiteX5" fmla="*/ 0 w 3251200"/>
                <a:gd name="connsiteY5" fmla="*/ 0 h 914400"/>
                <a:gd name="connsiteX0-1" fmla="*/ 0 w 3251200"/>
                <a:gd name="connsiteY0-2" fmla="*/ 0 h 914400"/>
                <a:gd name="connsiteX1-3" fmla="*/ 2551117 w 3251200"/>
                <a:gd name="connsiteY1-4" fmla="*/ 0 h 914400"/>
                <a:gd name="connsiteX2-5" fmla="*/ 3251200 w 3251200"/>
                <a:gd name="connsiteY2-6" fmla="*/ 457200 h 914400"/>
                <a:gd name="connsiteX3-7" fmla="*/ 2551117 w 3251200"/>
                <a:gd name="connsiteY3-8" fmla="*/ 914400 h 914400"/>
                <a:gd name="connsiteX4-9" fmla="*/ 6350 w 3251200"/>
                <a:gd name="connsiteY4-10" fmla="*/ 876300 h 914400"/>
                <a:gd name="connsiteX5-11" fmla="*/ 0 w 3251200"/>
                <a:gd name="connsiteY5-12" fmla="*/ 0 h 914400"/>
                <a:gd name="connsiteX0-13" fmla="*/ 22345 w 3273545"/>
                <a:gd name="connsiteY0-14" fmla="*/ 0 h 914400"/>
                <a:gd name="connsiteX1-15" fmla="*/ 2573462 w 3273545"/>
                <a:gd name="connsiteY1-16" fmla="*/ 0 h 914400"/>
                <a:gd name="connsiteX2-17" fmla="*/ 3273545 w 3273545"/>
                <a:gd name="connsiteY2-18" fmla="*/ 457200 h 914400"/>
                <a:gd name="connsiteX3-19" fmla="*/ 2573462 w 3273545"/>
                <a:gd name="connsiteY3-20" fmla="*/ 914400 h 914400"/>
                <a:gd name="connsiteX4-21" fmla="*/ 120 w 3273545"/>
                <a:gd name="connsiteY4-22" fmla="*/ 878682 h 914400"/>
                <a:gd name="connsiteX5-23" fmla="*/ 22345 w 3273545"/>
                <a:gd name="connsiteY5-24" fmla="*/ 0 h 914400"/>
                <a:gd name="connsiteX0-25" fmla="*/ 22345 w 3273545"/>
                <a:gd name="connsiteY0-26" fmla="*/ 0 h 914400"/>
                <a:gd name="connsiteX1-27" fmla="*/ 2573462 w 3273545"/>
                <a:gd name="connsiteY1-28" fmla="*/ 0 h 914400"/>
                <a:gd name="connsiteX2-29" fmla="*/ 3273545 w 3273545"/>
                <a:gd name="connsiteY2-30" fmla="*/ 457200 h 914400"/>
                <a:gd name="connsiteX3-31" fmla="*/ 2573462 w 3273545"/>
                <a:gd name="connsiteY3-32" fmla="*/ 914400 h 914400"/>
                <a:gd name="connsiteX4-33" fmla="*/ 120 w 3273545"/>
                <a:gd name="connsiteY4-34" fmla="*/ 873920 h 914400"/>
                <a:gd name="connsiteX5-35" fmla="*/ 22345 w 3273545"/>
                <a:gd name="connsiteY5-36" fmla="*/ 0 h 914400"/>
                <a:gd name="connsiteX0-37" fmla="*/ 22345 w 3286245"/>
                <a:gd name="connsiteY0-38" fmla="*/ 0 h 914400"/>
                <a:gd name="connsiteX1-39" fmla="*/ 2573462 w 3286245"/>
                <a:gd name="connsiteY1-40" fmla="*/ 0 h 914400"/>
                <a:gd name="connsiteX2-41" fmla="*/ 3286245 w 3286245"/>
                <a:gd name="connsiteY2-42" fmla="*/ 460375 h 914400"/>
                <a:gd name="connsiteX3-43" fmla="*/ 2573462 w 3286245"/>
                <a:gd name="connsiteY3-44" fmla="*/ 914400 h 914400"/>
                <a:gd name="connsiteX4-45" fmla="*/ 120 w 3286245"/>
                <a:gd name="connsiteY4-46" fmla="*/ 873920 h 914400"/>
                <a:gd name="connsiteX5-47" fmla="*/ 22345 w 3286245"/>
                <a:gd name="connsiteY5-48" fmla="*/ 0 h 914400"/>
                <a:gd name="connsiteX0-49" fmla="*/ 22345 w 3295770"/>
                <a:gd name="connsiteY0-50" fmla="*/ 0 h 914400"/>
                <a:gd name="connsiteX1-51" fmla="*/ 2573462 w 3295770"/>
                <a:gd name="connsiteY1-52" fmla="*/ 0 h 914400"/>
                <a:gd name="connsiteX2-53" fmla="*/ 3295770 w 3295770"/>
                <a:gd name="connsiteY2-54" fmla="*/ 476250 h 914400"/>
                <a:gd name="connsiteX3-55" fmla="*/ 2573462 w 3295770"/>
                <a:gd name="connsiteY3-56" fmla="*/ 914400 h 914400"/>
                <a:gd name="connsiteX4-57" fmla="*/ 120 w 3295770"/>
                <a:gd name="connsiteY4-58" fmla="*/ 873920 h 914400"/>
                <a:gd name="connsiteX5-59" fmla="*/ 22345 w 3295770"/>
                <a:gd name="connsiteY5-60" fmla="*/ 0 h 914400"/>
              </a:gdLst>
              <a:ahLst/>
              <a:cxnLst>
                <a:cxn ang="0">
                  <a:pos x="connsiteX0-49" y="connsiteY0-50"/>
                </a:cxn>
                <a:cxn ang="0">
                  <a:pos x="connsiteX1-51" y="connsiteY1-52"/>
                </a:cxn>
                <a:cxn ang="0">
                  <a:pos x="connsiteX2-53" y="connsiteY2-54"/>
                </a:cxn>
                <a:cxn ang="0">
                  <a:pos x="connsiteX3-55" y="connsiteY3-56"/>
                </a:cxn>
                <a:cxn ang="0">
                  <a:pos x="connsiteX4-57" y="connsiteY4-58"/>
                </a:cxn>
                <a:cxn ang="0">
                  <a:pos x="connsiteX5-59" y="connsiteY5-60"/>
                </a:cxn>
              </a:cxnLst>
              <a:rect l="l" t="t" r="r" b="b"/>
              <a:pathLst>
                <a:path w="3295770" h="914400">
                  <a:moveTo>
                    <a:pt x="22345" y="0"/>
                  </a:moveTo>
                  <a:lnTo>
                    <a:pt x="2573462" y="0"/>
                  </a:lnTo>
                  <a:lnTo>
                    <a:pt x="3295770" y="476250"/>
                  </a:lnTo>
                  <a:lnTo>
                    <a:pt x="2573462" y="914400"/>
                  </a:lnTo>
                  <a:lnTo>
                    <a:pt x="120" y="873920"/>
                  </a:lnTo>
                  <a:cubicBezTo>
                    <a:pt x="-1997" y="581820"/>
                    <a:pt x="24462" y="292100"/>
                    <a:pt x="22345" y="0"/>
                  </a:cubicBez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五边形 8"/>
            <p:cNvSpPr/>
            <p:nvPr>
              <p:custDataLst>
                <p:tags r:id="rId3"/>
              </p:custDataLst>
            </p:nvPr>
          </p:nvSpPr>
          <p:spPr>
            <a:xfrm>
              <a:off x="1990303" y="1256739"/>
              <a:ext cx="3251107" cy="960490"/>
            </a:xfrm>
            <a:prstGeom prst="homePlate">
              <a:avLst>
                <a:gd name="adj" fmla="val 7656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8000" tIns="0" rIns="0" bIns="0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他又在打算: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明年要跟人合伙，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把地浇得肥肥的，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让庄稼长得更好，收得更多。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再买头小毛驴，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打完场赶着送公粮；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驮着老伴儿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看闺女，上东庄。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三黑一边耙地，一边想着: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翻身的人儿心里真甜。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他笑嘻嘻的，连嘴都合不上。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2500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        地里的蝈蝈儿也叫得更欢。</a:t>
              </a:r>
              <a:endParaRPr lang="zh-CN" altLang="en-US" sz="25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0" name="任意多边形 9"/>
            <p:cNvSpPr/>
            <p:nvPr>
              <p:custDataLst>
                <p:tags r:id="rId4"/>
              </p:custDataLst>
            </p:nvPr>
          </p:nvSpPr>
          <p:spPr>
            <a:xfrm>
              <a:off x="1995091" y="1748101"/>
              <a:ext cx="588009" cy="439094"/>
            </a:xfrm>
            <a:custGeom>
              <a:avLst/>
              <a:gdLst>
                <a:gd name="connsiteX0" fmla="*/ 666750 w 750094"/>
                <a:gd name="connsiteY0" fmla="*/ 0 h 428625"/>
                <a:gd name="connsiteX1" fmla="*/ 750094 w 750094"/>
                <a:gd name="connsiteY1" fmla="*/ 80962 h 428625"/>
                <a:gd name="connsiteX2" fmla="*/ 0 w 750094"/>
                <a:gd name="connsiteY2" fmla="*/ 428625 h 428625"/>
                <a:gd name="connsiteX3" fmla="*/ 666750 w 750094"/>
                <a:gd name="connsiteY3" fmla="*/ 0 h 428625"/>
                <a:gd name="connsiteX0-1" fmla="*/ 645319 w 728663"/>
                <a:gd name="connsiteY0-2" fmla="*/ 0 h 435769"/>
                <a:gd name="connsiteX1-3" fmla="*/ 728663 w 728663"/>
                <a:gd name="connsiteY1-4" fmla="*/ 80962 h 435769"/>
                <a:gd name="connsiteX2-5" fmla="*/ 0 w 728663"/>
                <a:gd name="connsiteY2-6" fmla="*/ 435769 h 435769"/>
                <a:gd name="connsiteX3-7" fmla="*/ 645319 w 728663"/>
                <a:gd name="connsiteY3-8" fmla="*/ 0 h 435769"/>
                <a:gd name="connsiteX0-9" fmla="*/ 651669 w 735013"/>
                <a:gd name="connsiteY0-10" fmla="*/ 0 h 435769"/>
                <a:gd name="connsiteX1-11" fmla="*/ 735013 w 735013"/>
                <a:gd name="connsiteY1-12" fmla="*/ 80962 h 435769"/>
                <a:gd name="connsiteX2-13" fmla="*/ 0 w 735013"/>
                <a:gd name="connsiteY2-14" fmla="*/ 435769 h 435769"/>
                <a:gd name="connsiteX3-15" fmla="*/ 651669 w 735013"/>
                <a:gd name="connsiteY3-16" fmla="*/ 0 h 435769"/>
              </a:gdLst>
              <a:ahLst/>
              <a:cxnLst>
                <a:cxn ang="0">
                  <a:pos x="connsiteX0-9" y="connsiteY0-10"/>
                </a:cxn>
                <a:cxn ang="0">
                  <a:pos x="connsiteX1-11" y="connsiteY1-12"/>
                </a:cxn>
                <a:cxn ang="0">
                  <a:pos x="connsiteX2-13" y="connsiteY2-14"/>
                </a:cxn>
                <a:cxn ang="0">
                  <a:pos x="connsiteX3-15" y="connsiteY3-16"/>
                </a:cxn>
              </a:cxnLst>
              <a:rect l="l" t="t" r="r" b="b"/>
              <a:pathLst>
                <a:path w="735013" h="435769">
                  <a:moveTo>
                    <a:pt x="651669" y="0"/>
                  </a:moveTo>
                  <a:lnTo>
                    <a:pt x="735013" y="80962"/>
                  </a:lnTo>
                  <a:lnTo>
                    <a:pt x="0" y="435769"/>
                  </a:lnTo>
                  <a:lnTo>
                    <a:pt x="65166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 </a:t>
              </a:r>
              <a:endParaRPr lang="en-US" altLang="zh-CN">
                <a:solidFill>
                  <a:schemeClr val="bg1"/>
                </a:solidFill>
              </a:endParaRPr>
            </a:p>
          </p:txBody>
        </p:sp>
        <p:sp>
          <p:nvSpPr>
            <p:cNvPr id="11" name="任意多边形 10"/>
            <p:cNvSpPr/>
            <p:nvPr>
              <p:custDataLst>
                <p:tags r:id="rId5"/>
              </p:custDataLst>
            </p:nvPr>
          </p:nvSpPr>
          <p:spPr>
            <a:xfrm>
              <a:off x="1995090" y="1256739"/>
              <a:ext cx="589605" cy="908804"/>
            </a:xfrm>
            <a:custGeom>
              <a:avLst/>
              <a:gdLst>
                <a:gd name="connsiteX0" fmla="*/ 0 w 745331"/>
                <a:gd name="connsiteY0" fmla="*/ 0 h 873919"/>
                <a:gd name="connsiteX1" fmla="*/ 745331 w 745331"/>
                <a:gd name="connsiteY1" fmla="*/ 428625 h 873919"/>
                <a:gd name="connsiteX2" fmla="*/ 9525 w 745331"/>
                <a:gd name="connsiteY2" fmla="*/ 873919 h 873919"/>
                <a:gd name="connsiteX3" fmla="*/ 0 w 745331"/>
                <a:gd name="connsiteY3" fmla="*/ 0 h 873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331" h="873919">
                  <a:moveTo>
                    <a:pt x="0" y="0"/>
                  </a:moveTo>
                  <a:lnTo>
                    <a:pt x="745331" y="428625"/>
                  </a:lnTo>
                  <a:lnTo>
                    <a:pt x="9525" y="8739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0" rIns="288000" bIns="0" numCol="1" spcCol="0" rtlCol="0" fromWordArt="0" anchor="ctr" anchorCtr="0" forceAA="0" compatLnSpc="1">
              <a:norm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</a:rPr>
                <a:t>0</a:t>
              </a:r>
              <a:r>
                <a:rPr lang="en-US" sz="2400">
                  <a:solidFill>
                    <a:schemeClr val="bg1"/>
                  </a:solidFill>
                </a:rPr>
                <a:t>5</a:t>
              </a:r>
              <a:endParaRPr lang="en-US" sz="2400">
                <a:solidFill>
                  <a:schemeClr val="bg1"/>
                </a:solidFill>
              </a:endParaRPr>
            </a:p>
          </p:txBody>
        </p:sp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838200" y="394154"/>
            <a:ext cx="10515599" cy="723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箭头连接符 4"/>
          <p:cNvCxnSpPr/>
          <p:nvPr>
            <p:custDataLst>
              <p:tags r:id="rId1"/>
            </p:custDataLst>
          </p:nvPr>
        </p:nvCxnSpPr>
        <p:spPr>
          <a:xfrm>
            <a:off x="3025402" y="2579184"/>
            <a:ext cx="6782547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1317949" y="1373119"/>
            <a:ext cx="851489" cy="1206581"/>
          </a:xfrm>
          <a:custGeom>
            <a:avLst/>
            <a:gdLst>
              <a:gd name="connsiteX0" fmla="*/ 368300 w 736600"/>
              <a:gd name="connsiteY0" fmla="*/ 937419 h 1043781"/>
              <a:gd name="connsiteX1" fmla="*/ 421481 w 736600"/>
              <a:gd name="connsiteY1" fmla="*/ 990600 h 1043781"/>
              <a:gd name="connsiteX2" fmla="*/ 368300 w 736600"/>
              <a:gd name="connsiteY2" fmla="*/ 1043781 h 1043781"/>
              <a:gd name="connsiteX3" fmla="*/ 315119 w 736600"/>
              <a:gd name="connsiteY3" fmla="*/ 990600 h 1043781"/>
              <a:gd name="connsiteX4" fmla="*/ 368300 w 736600"/>
              <a:gd name="connsiteY4" fmla="*/ 937419 h 1043781"/>
              <a:gd name="connsiteX5" fmla="*/ 368300 w 736600"/>
              <a:gd name="connsiteY5" fmla="*/ 0 h 1043781"/>
              <a:gd name="connsiteX6" fmla="*/ 736600 w 736600"/>
              <a:gd name="connsiteY6" fmla="*/ 368300 h 1043781"/>
              <a:gd name="connsiteX7" fmla="*/ 442525 w 736600"/>
              <a:gd name="connsiteY7" fmla="*/ 729118 h 1043781"/>
              <a:gd name="connsiteX8" fmla="*/ 408955 w 736600"/>
              <a:gd name="connsiteY8" fmla="*/ 732502 h 1043781"/>
              <a:gd name="connsiteX9" fmla="*/ 368300 w 736600"/>
              <a:gd name="connsiteY9" fmla="*/ 827559 h 1043781"/>
              <a:gd name="connsiteX10" fmla="*/ 327646 w 736600"/>
              <a:gd name="connsiteY10" fmla="*/ 732502 h 1043781"/>
              <a:gd name="connsiteX11" fmla="*/ 294075 w 736600"/>
              <a:gd name="connsiteY11" fmla="*/ 729118 h 1043781"/>
              <a:gd name="connsiteX12" fmla="*/ 0 w 736600"/>
              <a:gd name="connsiteY12" fmla="*/ 368300 h 1043781"/>
              <a:gd name="connsiteX13" fmla="*/ 368300 w 736600"/>
              <a:gd name="connsiteY13" fmla="*/ 0 h 104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600" h="1043781">
                <a:moveTo>
                  <a:pt x="368300" y="937419"/>
                </a:moveTo>
                <a:cubicBezTo>
                  <a:pt x="397671" y="937419"/>
                  <a:pt x="421481" y="961229"/>
                  <a:pt x="421481" y="990600"/>
                </a:cubicBezTo>
                <a:cubicBezTo>
                  <a:pt x="421481" y="1019971"/>
                  <a:pt x="397671" y="1043781"/>
                  <a:pt x="368300" y="1043781"/>
                </a:cubicBezTo>
                <a:cubicBezTo>
                  <a:pt x="338929" y="1043781"/>
                  <a:pt x="315119" y="1019971"/>
                  <a:pt x="315119" y="990600"/>
                </a:cubicBezTo>
                <a:cubicBezTo>
                  <a:pt x="315119" y="961229"/>
                  <a:pt x="338929" y="937419"/>
                  <a:pt x="368300" y="937419"/>
                </a:cubicBezTo>
                <a:close/>
                <a:moveTo>
                  <a:pt x="368300" y="0"/>
                </a:moveTo>
                <a:cubicBezTo>
                  <a:pt x="571706" y="0"/>
                  <a:pt x="736600" y="164894"/>
                  <a:pt x="736600" y="368300"/>
                </a:cubicBezTo>
                <a:cubicBezTo>
                  <a:pt x="736600" y="546280"/>
                  <a:pt x="610353" y="694775"/>
                  <a:pt x="442525" y="729118"/>
                </a:cubicBezTo>
                <a:lnTo>
                  <a:pt x="408955" y="732502"/>
                </a:lnTo>
                <a:lnTo>
                  <a:pt x="368300" y="827559"/>
                </a:lnTo>
                <a:lnTo>
                  <a:pt x="327646" y="732502"/>
                </a:lnTo>
                <a:lnTo>
                  <a:pt x="294075" y="729118"/>
                </a:lnTo>
                <a:cubicBezTo>
                  <a:pt x="126247" y="694775"/>
                  <a:pt x="0" y="546280"/>
                  <a:pt x="0" y="368300"/>
                </a:cubicBezTo>
                <a:cubicBezTo>
                  <a:pt x="0" y="164894"/>
                  <a:pt x="164894" y="0"/>
                  <a:pt x="3683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32400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05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>
            <p:custDataLst>
              <p:tags r:id="rId3"/>
            </p:custDataLst>
          </p:nvPr>
        </p:nvSpPr>
        <p:spPr>
          <a:xfrm>
            <a:off x="1478915" y="2764155"/>
            <a:ext cx="8893175" cy="32658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主人公</a:t>
            </a:r>
            <a:r>
              <a:rPr lang="en-US" altLang="zh-CN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三黑</a:t>
            </a:r>
            <a:r>
              <a:rPr lang="en-US" altLang="zh-CN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心想</a:t>
            </a:r>
            <a:r>
              <a:rPr lang="en-US" altLang="zh-CN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翻身的人儿心里真甜</a:t>
            </a:r>
            <a:r>
              <a:rPr lang="en-US" altLang="zh-CN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一句表达出对美好生活的憧憬和向往。</a:t>
            </a:r>
            <a:endParaRPr lang="zh-CN" altLang="en-US" sz="45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838200" y="394154"/>
            <a:ext cx="10515599" cy="723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</a:defRPr>
            </a:lvl1pPr>
          </a:lstStyle>
          <a:p>
            <a:r>
              <a:rPr lang="zh-CN" altLang="en-US" dirty="0">
                <a:latin typeface="+mj-lt"/>
                <a:ea typeface="+mj-ea"/>
              </a:rPr>
              <a:t>熟读课文，局部揣摩</a:t>
            </a:r>
            <a:endParaRPr lang="zh-CN" altLang="en-US" dirty="0">
              <a:latin typeface="+mj-lt"/>
              <a:ea typeface="+mj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5500" b="1" dirty="0"/>
              <a:t>课 后 拓 展</a:t>
            </a:r>
            <a:endParaRPr lang="zh-CN" altLang="en-US" sz="5500" b="1" dirty="0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171700" y="2946400"/>
            <a:ext cx="685800" cy="5847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04</a:t>
            </a:r>
            <a:endParaRPr lang="en-US" altLang="zh-CN" sz="3200" dirty="0">
              <a:solidFill>
                <a:schemeClr val="bg1"/>
              </a:solidFill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箭头连接符 4"/>
          <p:cNvCxnSpPr/>
          <p:nvPr>
            <p:custDataLst>
              <p:tags r:id="rId1"/>
            </p:custDataLst>
          </p:nvPr>
        </p:nvCxnSpPr>
        <p:spPr>
          <a:xfrm>
            <a:off x="3025402" y="2579184"/>
            <a:ext cx="6782547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730885" y="553720"/>
            <a:ext cx="3964940" cy="2025015"/>
          </a:xfrm>
          <a:custGeom>
            <a:avLst/>
            <a:gdLst>
              <a:gd name="connsiteX0" fmla="*/ 368300 w 736600"/>
              <a:gd name="connsiteY0" fmla="*/ 937419 h 1043781"/>
              <a:gd name="connsiteX1" fmla="*/ 421481 w 736600"/>
              <a:gd name="connsiteY1" fmla="*/ 990600 h 1043781"/>
              <a:gd name="connsiteX2" fmla="*/ 368300 w 736600"/>
              <a:gd name="connsiteY2" fmla="*/ 1043781 h 1043781"/>
              <a:gd name="connsiteX3" fmla="*/ 315119 w 736600"/>
              <a:gd name="connsiteY3" fmla="*/ 990600 h 1043781"/>
              <a:gd name="connsiteX4" fmla="*/ 368300 w 736600"/>
              <a:gd name="connsiteY4" fmla="*/ 937419 h 1043781"/>
              <a:gd name="connsiteX5" fmla="*/ 368300 w 736600"/>
              <a:gd name="connsiteY5" fmla="*/ 0 h 1043781"/>
              <a:gd name="connsiteX6" fmla="*/ 736600 w 736600"/>
              <a:gd name="connsiteY6" fmla="*/ 368300 h 1043781"/>
              <a:gd name="connsiteX7" fmla="*/ 442525 w 736600"/>
              <a:gd name="connsiteY7" fmla="*/ 729118 h 1043781"/>
              <a:gd name="connsiteX8" fmla="*/ 408955 w 736600"/>
              <a:gd name="connsiteY8" fmla="*/ 732502 h 1043781"/>
              <a:gd name="connsiteX9" fmla="*/ 368300 w 736600"/>
              <a:gd name="connsiteY9" fmla="*/ 827559 h 1043781"/>
              <a:gd name="connsiteX10" fmla="*/ 327646 w 736600"/>
              <a:gd name="connsiteY10" fmla="*/ 732502 h 1043781"/>
              <a:gd name="connsiteX11" fmla="*/ 294075 w 736600"/>
              <a:gd name="connsiteY11" fmla="*/ 729118 h 1043781"/>
              <a:gd name="connsiteX12" fmla="*/ 0 w 736600"/>
              <a:gd name="connsiteY12" fmla="*/ 368300 h 1043781"/>
              <a:gd name="connsiteX13" fmla="*/ 368300 w 736600"/>
              <a:gd name="connsiteY13" fmla="*/ 0 h 104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36600" h="1043781">
                <a:moveTo>
                  <a:pt x="368300" y="937419"/>
                </a:moveTo>
                <a:cubicBezTo>
                  <a:pt x="397671" y="937419"/>
                  <a:pt x="421481" y="961229"/>
                  <a:pt x="421481" y="990600"/>
                </a:cubicBezTo>
                <a:cubicBezTo>
                  <a:pt x="421481" y="1019971"/>
                  <a:pt x="397671" y="1043781"/>
                  <a:pt x="368300" y="1043781"/>
                </a:cubicBezTo>
                <a:cubicBezTo>
                  <a:pt x="338929" y="1043781"/>
                  <a:pt x="315119" y="1019971"/>
                  <a:pt x="315119" y="990600"/>
                </a:cubicBezTo>
                <a:cubicBezTo>
                  <a:pt x="315119" y="961229"/>
                  <a:pt x="338929" y="937419"/>
                  <a:pt x="368300" y="937419"/>
                </a:cubicBezTo>
                <a:close/>
                <a:moveTo>
                  <a:pt x="368300" y="0"/>
                </a:moveTo>
                <a:cubicBezTo>
                  <a:pt x="571706" y="0"/>
                  <a:pt x="736600" y="164894"/>
                  <a:pt x="736600" y="368300"/>
                </a:cubicBezTo>
                <a:cubicBezTo>
                  <a:pt x="736600" y="546280"/>
                  <a:pt x="610353" y="694775"/>
                  <a:pt x="442525" y="729118"/>
                </a:cubicBezTo>
                <a:lnTo>
                  <a:pt x="408955" y="732502"/>
                </a:lnTo>
                <a:lnTo>
                  <a:pt x="368300" y="827559"/>
                </a:lnTo>
                <a:lnTo>
                  <a:pt x="327646" y="732502"/>
                </a:lnTo>
                <a:lnTo>
                  <a:pt x="294075" y="729118"/>
                </a:lnTo>
                <a:cubicBezTo>
                  <a:pt x="126247" y="694775"/>
                  <a:pt x="0" y="546280"/>
                  <a:pt x="0" y="368300"/>
                </a:cubicBezTo>
                <a:cubicBezTo>
                  <a:pt x="0" y="164894"/>
                  <a:pt x="164894" y="0"/>
                  <a:pt x="3683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324000" numCol="1" spcCol="0" rtlCol="0" fromWordArt="0" anchor="ctr" anchorCtr="0" forceAA="0" compatLnSpc="1">
            <a:normAutofit/>
          </a:bodyPr>
          <a:lstStyle/>
          <a:p>
            <a:pPr algn="ctr"/>
            <a:r>
              <a:rPr lang="zh-CN" altLang="en-US" sz="5000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课后拓展</a:t>
            </a:r>
            <a:endParaRPr lang="zh-CN" altLang="en-US" sz="5000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"/>
            </p:custDataLst>
          </p:nvPr>
        </p:nvSpPr>
        <p:spPr>
          <a:xfrm>
            <a:off x="1478915" y="2764155"/>
            <a:ext cx="8893175" cy="32658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这首诗歌中，作者在表情达意上运用了哪些技巧？</a:t>
            </a:r>
            <a:endParaRPr lang="zh-CN" sz="45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sz="4500" dirty="0">
                <a:solidFill>
                  <a:schemeClr val="bg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举例说明。</a:t>
            </a:r>
            <a:endParaRPr lang="zh-CN" sz="4500" dirty="0">
              <a:solidFill>
                <a:schemeClr val="bg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/>
          <p:nvPr>
            <p:custDataLst>
              <p:tags r:id="rId1"/>
            </p:custDataLst>
          </p:nvPr>
        </p:nvSpPr>
        <p:spPr bwMode="auto">
          <a:xfrm>
            <a:off x="3188335" y="2538095"/>
            <a:ext cx="5815330" cy="1781175"/>
          </a:xfrm>
          <a:custGeom>
            <a:avLst/>
            <a:gdLst>
              <a:gd name="T0" fmla="*/ 883871 w 2156199"/>
              <a:gd name="T1" fmla="*/ 284555 h 380596"/>
              <a:gd name="T2" fmla="*/ 902119 w 2156199"/>
              <a:gd name="T3" fmla="*/ 312818 h 380596"/>
              <a:gd name="T4" fmla="*/ 976894 w 2156199"/>
              <a:gd name="T5" fmla="*/ 304449 h 380596"/>
              <a:gd name="T6" fmla="*/ 965094 w 2156199"/>
              <a:gd name="T7" fmla="*/ 265210 h 380596"/>
              <a:gd name="T8" fmla="*/ 1025737 w 2156199"/>
              <a:gd name="T9" fmla="*/ 110996 h 380596"/>
              <a:gd name="T10" fmla="*/ 1074992 w 2156199"/>
              <a:gd name="T11" fmla="*/ 286750 h 380596"/>
              <a:gd name="T12" fmla="*/ 974973 w 2156199"/>
              <a:gd name="T13" fmla="*/ 364269 h 380596"/>
              <a:gd name="T14" fmla="*/ 859999 w 2156199"/>
              <a:gd name="T15" fmla="*/ 379224 h 380596"/>
              <a:gd name="T16" fmla="*/ 785910 w 2156199"/>
              <a:gd name="T17" fmla="*/ 304312 h 380596"/>
              <a:gd name="T18" fmla="*/ 796886 w 2156199"/>
              <a:gd name="T19" fmla="*/ 237358 h 380596"/>
              <a:gd name="T20" fmla="*/ 946847 w 2156199"/>
              <a:gd name="T21" fmla="*/ 210467 h 380596"/>
              <a:gd name="T22" fmla="*/ 979226 w 2156199"/>
              <a:gd name="T23" fmla="*/ 201274 h 380596"/>
              <a:gd name="T24" fmla="*/ 940947 w 2156199"/>
              <a:gd name="T25" fmla="*/ 167934 h 380596"/>
              <a:gd name="T26" fmla="*/ 893201 w 2156199"/>
              <a:gd name="T27" fmla="*/ 181654 h 380596"/>
              <a:gd name="T28" fmla="*/ 801277 w 2156199"/>
              <a:gd name="T29" fmla="*/ 144473 h 380596"/>
              <a:gd name="T30" fmla="*/ 878246 w 2156199"/>
              <a:gd name="T31" fmla="*/ 106880 h 380596"/>
              <a:gd name="T32" fmla="*/ 1307446 w 2156199"/>
              <a:gd name="T33" fmla="*/ 103999 h 380596"/>
              <a:gd name="T34" fmla="*/ 1412816 w 2156199"/>
              <a:gd name="T35" fmla="*/ 145845 h 380596"/>
              <a:gd name="T36" fmla="*/ 1424341 w 2156199"/>
              <a:gd name="T37" fmla="*/ 301568 h 380596"/>
              <a:gd name="T38" fmla="*/ 1326379 w 2156199"/>
              <a:gd name="T39" fmla="*/ 235986 h 380596"/>
              <a:gd name="T40" fmla="*/ 1268755 w 2156199"/>
              <a:gd name="T41" fmla="*/ 182478 h 380596"/>
              <a:gd name="T42" fmla="*/ 1227595 w 2156199"/>
              <a:gd name="T43" fmla="*/ 302666 h 380596"/>
              <a:gd name="T44" fmla="*/ 1131828 w 2156199"/>
              <a:gd name="T45" fmla="*/ 244767 h 380596"/>
              <a:gd name="T46" fmla="*/ 1240766 w 2156199"/>
              <a:gd name="T47" fmla="*/ 120737 h 380596"/>
              <a:gd name="T48" fmla="*/ 1942988 w 2156199"/>
              <a:gd name="T49" fmla="*/ 102352 h 380596"/>
              <a:gd name="T50" fmla="*/ 2131777 w 2156199"/>
              <a:gd name="T51" fmla="*/ 127048 h 380596"/>
              <a:gd name="T52" fmla="*/ 2041773 w 2156199"/>
              <a:gd name="T53" fmla="*/ 177264 h 380596"/>
              <a:gd name="T54" fmla="*/ 2002671 w 2156199"/>
              <a:gd name="T55" fmla="*/ 161897 h 380596"/>
              <a:gd name="T56" fmla="*/ 1959727 w 2156199"/>
              <a:gd name="T57" fmla="*/ 179734 h 380596"/>
              <a:gd name="T58" fmla="*/ 1991146 w 2156199"/>
              <a:gd name="T59" fmla="*/ 205527 h 380596"/>
              <a:gd name="T60" fmla="*/ 2100769 w 2156199"/>
              <a:gd name="T61" fmla="*/ 208820 h 380596"/>
              <a:gd name="T62" fmla="*/ 2156199 w 2156199"/>
              <a:gd name="T63" fmla="*/ 277146 h 380596"/>
              <a:gd name="T64" fmla="*/ 2119840 w 2156199"/>
              <a:gd name="T65" fmla="*/ 365366 h 380596"/>
              <a:gd name="T66" fmla="*/ 1926113 w 2156199"/>
              <a:gd name="T67" fmla="*/ 378675 h 380596"/>
              <a:gd name="T68" fmla="*/ 1856552 w 2156199"/>
              <a:gd name="T69" fmla="*/ 292513 h 380596"/>
              <a:gd name="T70" fmla="*/ 1974133 w 2156199"/>
              <a:gd name="T71" fmla="*/ 313504 h 380596"/>
              <a:gd name="T72" fmla="*/ 2020370 w 2156199"/>
              <a:gd name="T73" fmla="*/ 318581 h 380596"/>
              <a:gd name="T74" fmla="*/ 2049868 w 2156199"/>
              <a:gd name="T75" fmla="*/ 284555 h 380596"/>
              <a:gd name="T76" fmla="*/ 1996908 w 2156199"/>
              <a:gd name="T77" fmla="*/ 272756 h 380596"/>
              <a:gd name="T78" fmla="*/ 1895380 w 2156199"/>
              <a:gd name="T79" fmla="*/ 265347 h 380596"/>
              <a:gd name="T80" fmla="*/ 1857238 w 2156199"/>
              <a:gd name="T81" fmla="*/ 189338 h 380596"/>
              <a:gd name="T82" fmla="*/ 1907453 w 2156199"/>
              <a:gd name="T83" fmla="*/ 107154 h 380596"/>
              <a:gd name="T84" fmla="*/ 1583312 w 2156199"/>
              <a:gd name="T85" fmla="*/ 204430 h 380596"/>
              <a:gd name="T86" fmla="*/ 1732313 w 2156199"/>
              <a:gd name="T87" fmla="*/ 171502 h 380596"/>
              <a:gd name="T88" fmla="*/ 1625570 w 2156199"/>
              <a:gd name="T89" fmla="*/ 326676 h 380596"/>
              <a:gd name="T90" fmla="*/ 1524590 w 2156199"/>
              <a:gd name="T91" fmla="*/ 374559 h 380596"/>
              <a:gd name="T92" fmla="*/ 357820 w 2156199"/>
              <a:gd name="T93" fmla="*/ 38691 h 380596"/>
              <a:gd name="T94" fmla="*/ 184124 w 2156199"/>
              <a:gd name="T95" fmla="*/ 371815 h 380596"/>
              <a:gd name="T96" fmla="*/ 0 w 2156199"/>
              <a:gd name="T97" fmla="*/ 45002 h 380596"/>
              <a:gd name="T98" fmla="*/ 536797 w 2156199"/>
              <a:gd name="T99" fmla="*/ 126774 h 380596"/>
              <a:gd name="T100" fmla="*/ 632701 w 2156199"/>
              <a:gd name="T101" fmla="*/ 102489 h 380596"/>
              <a:gd name="T102" fmla="*/ 723665 w 2156199"/>
              <a:gd name="T103" fmla="*/ 172325 h 380596"/>
              <a:gd name="T104" fmla="*/ 664531 w 2156199"/>
              <a:gd name="T105" fmla="*/ 371266 h 380596"/>
              <a:gd name="T106" fmla="*/ 600596 w 2156199"/>
              <a:gd name="T107" fmla="*/ 176578 h 380596"/>
              <a:gd name="T108" fmla="*/ 541599 w 2156199"/>
              <a:gd name="T109" fmla="*/ 193179 h 380596"/>
              <a:gd name="T110" fmla="*/ 480957 w 2156199"/>
              <a:gd name="T111" fmla="*/ 371266 h 380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56199" h="380596">
                <a:moveTo>
                  <a:pt x="914330" y="263426"/>
                </a:moveTo>
                <a:cubicBezTo>
                  <a:pt x="911769" y="263426"/>
                  <a:pt x="907607" y="264295"/>
                  <a:pt x="901845" y="266033"/>
                </a:cubicBezTo>
                <a:cubicBezTo>
                  <a:pt x="896082" y="267771"/>
                  <a:pt x="891738" y="270058"/>
                  <a:pt x="888811" y="272893"/>
                </a:cubicBezTo>
                <a:cubicBezTo>
                  <a:pt x="885884" y="275728"/>
                  <a:pt x="884237" y="279616"/>
                  <a:pt x="883871" y="284555"/>
                </a:cubicBezTo>
                <a:cubicBezTo>
                  <a:pt x="883506" y="289494"/>
                  <a:pt x="883551" y="292604"/>
                  <a:pt x="884009" y="293885"/>
                </a:cubicBezTo>
                <a:cubicBezTo>
                  <a:pt x="884466" y="295165"/>
                  <a:pt x="884969" y="296903"/>
                  <a:pt x="885518" y="299098"/>
                </a:cubicBezTo>
                <a:cubicBezTo>
                  <a:pt x="886067" y="301294"/>
                  <a:pt x="887713" y="303672"/>
                  <a:pt x="890457" y="306233"/>
                </a:cubicBezTo>
                <a:cubicBezTo>
                  <a:pt x="893201" y="308794"/>
                  <a:pt x="897089" y="310989"/>
                  <a:pt x="902119" y="312818"/>
                </a:cubicBezTo>
                <a:cubicBezTo>
                  <a:pt x="907150" y="314648"/>
                  <a:pt x="911312" y="315563"/>
                  <a:pt x="914605" y="315563"/>
                </a:cubicBezTo>
                <a:lnTo>
                  <a:pt x="945338" y="315563"/>
                </a:lnTo>
                <a:cubicBezTo>
                  <a:pt x="951740" y="315563"/>
                  <a:pt x="957777" y="314922"/>
                  <a:pt x="963448" y="313642"/>
                </a:cubicBezTo>
                <a:cubicBezTo>
                  <a:pt x="969119" y="312361"/>
                  <a:pt x="973601" y="309297"/>
                  <a:pt x="976894" y="304449"/>
                </a:cubicBezTo>
                <a:cubicBezTo>
                  <a:pt x="980187" y="299601"/>
                  <a:pt x="981559" y="294845"/>
                  <a:pt x="981010" y="290180"/>
                </a:cubicBezTo>
                <a:cubicBezTo>
                  <a:pt x="980461" y="285515"/>
                  <a:pt x="980004" y="281811"/>
                  <a:pt x="979638" y="279067"/>
                </a:cubicBezTo>
                <a:cubicBezTo>
                  <a:pt x="979272" y="276323"/>
                  <a:pt x="977946" y="273625"/>
                  <a:pt x="975659" y="270972"/>
                </a:cubicBezTo>
                <a:cubicBezTo>
                  <a:pt x="973372" y="268320"/>
                  <a:pt x="969851" y="266399"/>
                  <a:pt x="965094" y="265210"/>
                </a:cubicBezTo>
                <a:cubicBezTo>
                  <a:pt x="960338" y="264021"/>
                  <a:pt x="955125" y="263426"/>
                  <a:pt x="949454" y="263426"/>
                </a:cubicBezTo>
                <a:lnTo>
                  <a:pt x="914330" y="263426"/>
                </a:lnTo>
                <a:close/>
                <a:moveTo>
                  <a:pt x="1001590" y="106194"/>
                </a:moveTo>
                <a:cubicBezTo>
                  <a:pt x="1006895" y="106194"/>
                  <a:pt x="1014944" y="107795"/>
                  <a:pt x="1025737" y="110996"/>
                </a:cubicBezTo>
                <a:cubicBezTo>
                  <a:pt x="1036530" y="114197"/>
                  <a:pt x="1045815" y="120234"/>
                  <a:pt x="1053589" y="129106"/>
                </a:cubicBezTo>
                <a:cubicBezTo>
                  <a:pt x="1061364" y="137979"/>
                  <a:pt x="1066898" y="149229"/>
                  <a:pt x="1070190" y="162858"/>
                </a:cubicBezTo>
                <a:cubicBezTo>
                  <a:pt x="1073483" y="176487"/>
                  <a:pt x="1075130" y="188240"/>
                  <a:pt x="1075130" y="198119"/>
                </a:cubicBezTo>
                <a:cubicBezTo>
                  <a:pt x="1075130" y="208180"/>
                  <a:pt x="1075084" y="237724"/>
                  <a:pt x="1074992" y="286750"/>
                </a:cubicBezTo>
                <a:cubicBezTo>
                  <a:pt x="1074901" y="335777"/>
                  <a:pt x="1058940" y="364132"/>
                  <a:pt x="1027109" y="371815"/>
                </a:cubicBezTo>
                <a:cubicBezTo>
                  <a:pt x="1010828" y="375839"/>
                  <a:pt x="998663" y="377852"/>
                  <a:pt x="990614" y="377852"/>
                </a:cubicBezTo>
                <a:cubicBezTo>
                  <a:pt x="983114" y="377852"/>
                  <a:pt x="979363" y="376022"/>
                  <a:pt x="979363" y="372364"/>
                </a:cubicBezTo>
                <a:cubicBezTo>
                  <a:pt x="979363" y="365046"/>
                  <a:pt x="977900" y="362348"/>
                  <a:pt x="974973" y="364269"/>
                </a:cubicBezTo>
                <a:cubicBezTo>
                  <a:pt x="972046" y="366190"/>
                  <a:pt x="967930" y="368522"/>
                  <a:pt x="962625" y="371266"/>
                </a:cubicBezTo>
                <a:cubicBezTo>
                  <a:pt x="957320" y="374010"/>
                  <a:pt x="950505" y="376022"/>
                  <a:pt x="942182" y="377303"/>
                </a:cubicBezTo>
                <a:cubicBezTo>
                  <a:pt x="933859" y="378583"/>
                  <a:pt x="925855" y="379224"/>
                  <a:pt x="918172" y="379224"/>
                </a:cubicBezTo>
                <a:lnTo>
                  <a:pt x="859999" y="379224"/>
                </a:lnTo>
                <a:cubicBezTo>
                  <a:pt x="853962" y="379224"/>
                  <a:pt x="845730" y="378218"/>
                  <a:pt x="835303" y="376205"/>
                </a:cubicBezTo>
                <a:cubicBezTo>
                  <a:pt x="824875" y="374193"/>
                  <a:pt x="815683" y="369117"/>
                  <a:pt x="807725" y="360976"/>
                </a:cubicBezTo>
                <a:cubicBezTo>
                  <a:pt x="799767" y="352835"/>
                  <a:pt x="794371" y="344786"/>
                  <a:pt x="791535" y="336829"/>
                </a:cubicBezTo>
                <a:cubicBezTo>
                  <a:pt x="788700" y="328871"/>
                  <a:pt x="786825" y="318032"/>
                  <a:pt x="785910" y="304312"/>
                </a:cubicBezTo>
                <a:cubicBezTo>
                  <a:pt x="785361" y="297178"/>
                  <a:pt x="785087" y="291141"/>
                  <a:pt x="785087" y="286202"/>
                </a:cubicBezTo>
                <a:cubicBezTo>
                  <a:pt x="785087" y="281628"/>
                  <a:pt x="785270" y="277878"/>
                  <a:pt x="785636" y="274951"/>
                </a:cubicBezTo>
                <a:cubicBezTo>
                  <a:pt x="786550" y="269097"/>
                  <a:pt x="787419" y="263609"/>
                  <a:pt x="788242" y="258487"/>
                </a:cubicBezTo>
                <a:cubicBezTo>
                  <a:pt x="789066" y="253365"/>
                  <a:pt x="791947" y="246322"/>
                  <a:pt x="796886" y="237358"/>
                </a:cubicBezTo>
                <a:cubicBezTo>
                  <a:pt x="801825" y="228394"/>
                  <a:pt x="808960" y="221443"/>
                  <a:pt x="818290" y="216503"/>
                </a:cubicBezTo>
                <a:cubicBezTo>
                  <a:pt x="827619" y="211564"/>
                  <a:pt x="836217" y="209095"/>
                  <a:pt x="844083" y="209095"/>
                </a:cubicBezTo>
                <a:lnTo>
                  <a:pt x="925855" y="209095"/>
                </a:lnTo>
                <a:cubicBezTo>
                  <a:pt x="927136" y="209095"/>
                  <a:pt x="934133" y="209552"/>
                  <a:pt x="946847" y="210467"/>
                </a:cubicBezTo>
                <a:cubicBezTo>
                  <a:pt x="959561" y="211381"/>
                  <a:pt x="966512" y="212159"/>
                  <a:pt x="967701" y="212799"/>
                </a:cubicBezTo>
                <a:cubicBezTo>
                  <a:pt x="968890" y="213439"/>
                  <a:pt x="971131" y="214628"/>
                  <a:pt x="974424" y="216366"/>
                </a:cubicBezTo>
                <a:cubicBezTo>
                  <a:pt x="977717" y="218104"/>
                  <a:pt x="979363" y="217235"/>
                  <a:pt x="979363" y="213759"/>
                </a:cubicBezTo>
                <a:cubicBezTo>
                  <a:pt x="979363" y="210284"/>
                  <a:pt x="979318" y="206122"/>
                  <a:pt x="979226" y="201274"/>
                </a:cubicBezTo>
                <a:cubicBezTo>
                  <a:pt x="979135" y="196426"/>
                  <a:pt x="978312" y="191624"/>
                  <a:pt x="976757" y="186868"/>
                </a:cubicBezTo>
                <a:cubicBezTo>
                  <a:pt x="975202" y="182112"/>
                  <a:pt x="972137" y="178407"/>
                  <a:pt x="967564" y="175755"/>
                </a:cubicBezTo>
                <a:cubicBezTo>
                  <a:pt x="962991" y="173102"/>
                  <a:pt x="958097" y="171136"/>
                  <a:pt x="952884" y="169855"/>
                </a:cubicBezTo>
                <a:cubicBezTo>
                  <a:pt x="947670" y="168575"/>
                  <a:pt x="943691" y="167934"/>
                  <a:pt x="940947" y="167934"/>
                </a:cubicBezTo>
                <a:lnTo>
                  <a:pt x="911037" y="167934"/>
                </a:lnTo>
                <a:cubicBezTo>
                  <a:pt x="908659" y="167934"/>
                  <a:pt x="905458" y="168712"/>
                  <a:pt x="901433" y="170267"/>
                </a:cubicBezTo>
                <a:cubicBezTo>
                  <a:pt x="897409" y="171822"/>
                  <a:pt x="895396" y="172919"/>
                  <a:pt x="895396" y="173560"/>
                </a:cubicBezTo>
                <a:cubicBezTo>
                  <a:pt x="895396" y="174200"/>
                  <a:pt x="894665" y="176898"/>
                  <a:pt x="893201" y="181654"/>
                </a:cubicBezTo>
                <a:lnTo>
                  <a:pt x="891280" y="188514"/>
                </a:lnTo>
                <a:cubicBezTo>
                  <a:pt x="828900" y="188514"/>
                  <a:pt x="797801" y="184490"/>
                  <a:pt x="797984" y="176441"/>
                </a:cubicBezTo>
                <a:cubicBezTo>
                  <a:pt x="798167" y="168392"/>
                  <a:pt x="798258" y="162446"/>
                  <a:pt x="798258" y="158605"/>
                </a:cubicBezTo>
                <a:cubicBezTo>
                  <a:pt x="798258" y="154763"/>
                  <a:pt x="799264" y="150052"/>
                  <a:pt x="801277" y="144473"/>
                </a:cubicBezTo>
                <a:cubicBezTo>
                  <a:pt x="803289" y="138893"/>
                  <a:pt x="806948" y="133451"/>
                  <a:pt x="812253" y="128146"/>
                </a:cubicBezTo>
                <a:cubicBezTo>
                  <a:pt x="817558" y="122841"/>
                  <a:pt x="824052" y="118451"/>
                  <a:pt x="831735" y="114975"/>
                </a:cubicBezTo>
                <a:cubicBezTo>
                  <a:pt x="839419" y="111499"/>
                  <a:pt x="847742" y="109304"/>
                  <a:pt x="856706" y="108389"/>
                </a:cubicBezTo>
                <a:cubicBezTo>
                  <a:pt x="865670" y="107474"/>
                  <a:pt x="872850" y="106971"/>
                  <a:pt x="878246" y="106880"/>
                </a:cubicBezTo>
                <a:cubicBezTo>
                  <a:pt x="883643" y="106788"/>
                  <a:pt x="904223" y="106651"/>
                  <a:pt x="939987" y="106468"/>
                </a:cubicBezTo>
                <a:cubicBezTo>
                  <a:pt x="975750" y="106285"/>
                  <a:pt x="996285" y="106194"/>
                  <a:pt x="1001590" y="106194"/>
                </a:cubicBezTo>
                <a:close/>
                <a:moveTo>
                  <a:pt x="1301958" y="103999"/>
                </a:moveTo>
                <a:lnTo>
                  <a:pt x="1307446" y="103999"/>
                </a:lnTo>
                <a:cubicBezTo>
                  <a:pt x="1316409" y="104365"/>
                  <a:pt x="1325648" y="104776"/>
                  <a:pt x="1335160" y="105233"/>
                </a:cubicBezTo>
                <a:cubicBezTo>
                  <a:pt x="1344673" y="105691"/>
                  <a:pt x="1354734" y="107246"/>
                  <a:pt x="1365344" y="109898"/>
                </a:cubicBezTo>
                <a:cubicBezTo>
                  <a:pt x="1375955" y="112551"/>
                  <a:pt x="1385467" y="117170"/>
                  <a:pt x="1393882" y="123756"/>
                </a:cubicBezTo>
                <a:cubicBezTo>
                  <a:pt x="1402297" y="130341"/>
                  <a:pt x="1408608" y="137704"/>
                  <a:pt x="1412816" y="145845"/>
                </a:cubicBezTo>
                <a:cubicBezTo>
                  <a:pt x="1417024" y="153986"/>
                  <a:pt x="1419905" y="163132"/>
                  <a:pt x="1421460" y="173285"/>
                </a:cubicBezTo>
                <a:cubicBezTo>
                  <a:pt x="1423014" y="183438"/>
                  <a:pt x="1423838" y="197844"/>
                  <a:pt x="1423929" y="216503"/>
                </a:cubicBezTo>
                <a:cubicBezTo>
                  <a:pt x="1424021" y="235163"/>
                  <a:pt x="1424158" y="263426"/>
                  <a:pt x="1424341" y="301294"/>
                </a:cubicBezTo>
                <a:lnTo>
                  <a:pt x="1424341" y="301568"/>
                </a:lnTo>
                <a:cubicBezTo>
                  <a:pt x="1424341" y="339253"/>
                  <a:pt x="1407968" y="362211"/>
                  <a:pt x="1375223" y="370443"/>
                </a:cubicBezTo>
                <a:cubicBezTo>
                  <a:pt x="1370101" y="371906"/>
                  <a:pt x="1365344" y="372638"/>
                  <a:pt x="1360954" y="372638"/>
                </a:cubicBezTo>
                <a:cubicBezTo>
                  <a:pt x="1337538" y="372638"/>
                  <a:pt x="1325922" y="353521"/>
                  <a:pt x="1326105" y="315288"/>
                </a:cubicBezTo>
                <a:cubicBezTo>
                  <a:pt x="1326288" y="270103"/>
                  <a:pt x="1326379" y="243669"/>
                  <a:pt x="1326379" y="235986"/>
                </a:cubicBezTo>
                <a:cubicBezTo>
                  <a:pt x="1326379" y="228303"/>
                  <a:pt x="1325099" y="219842"/>
                  <a:pt x="1322538" y="210604"/>
                </a:cubicBezTo>
                <a:cubicBezTo>
                  <a:pt x="1319977" y="201366"/>
                  <a:pt x="1315220" y="194277"/>
                  <a:pt x="1308269" y="189338"/>
                </a:cubicBezTo>
                <a:cubicBezTo>
                  <a:pt x="1301317" y="184398"/>
                  <a:pt x="1294594" y="181975"/>
                  <a:pt x="1288100" y="182066"/>
                </a:cubicBezTo>
                <a:cubicBezTo>
                  <a:pt x="1281606" y="182157"/>
                  <a:pt x="1275158" y="182295"/>
                  <a:pt x="1268755" y="182478"/>
                </a:cubicBezTo>
                <a:cubicBezTo>
                  <a:pt x="1262352" y="182661"/>
                  <a:pt x="1255629" y="185084"/>
                  <a:pt x="1248586" y="189749"/>
                </a:cubicBezTo>
                <a:cubicBezTo>
                  <a:pt x="1241544" y="194414"/>
                  <a:pt x="1236193" y="200497"/>
                  <a:pt x="1232534" y="207997"/>
                </a:cubicBezTo>
                <a:cubicBezTo>
                  <a:pt x="1228875" y="215497"/>
                  <a:pt x="1227092" y="224278"/>
                  <a:pt x="1227183" y="234340"/>
                </a:cubicBezTo>
                <a:cubicBezTo>
                  <a:pt x="1227275" y="244401"/>
                  <a:pt x="1227412" y="267176"/>
                  <a:pt x="1227595" y="302666"/>
                </a:cubicBezTo>
                <a:cubicBezTo>
                  <a:pt x="1227778" y="338155"/>
                  <a:pt x="1211862" y="360473"/>
                  <a:pt x="1179849" y="369620"/>
                </a:cubicBezTo>
                <a:cubicBezTo>
                  <a:pt x="1176922" y="370534"/>
                  <a:pt x="1174086" y="370992"/>
                  <a:pt x="1171342" y="370992"/>
                </a:cubicBezTo>
                <a:cubicBezTo>
                  <a:pt x="1144817" y="370992"/>
                  <a:pt x="1131554" y="329191"/>
                  <a:pt x="1131554" y="245590"/>
                </a:cubicBezTo>
                <a:cubicBezTo>
                  <a:pt x="1131554" y="245407"/>
                  <a:pt x="1131646" y="245133"/>
                  <a:pt x="1131828" y="244767"/>
                </a:cubicBezTo>
                <a:cubicBezTo>
                  <a:pt x="1131828" y="152568"/>
                  <a:pt x="1147835" y="106514"/>
                  <a:pt x="1179849" y="106606"/>
                </a:cubicBezTo>
                <a:cubicBezTo>
                  <a:pt x="1211862" y="106697"/>
                  <a:pt x="1227869" y="111225"/>
                  <a:pt x="1227869" y="120188"/>
                </a:cubicBezTo>
                <a:cubicBezTo>
                  <a:pt x="1227869" y="129152"/>
                  <a:pt x="1229104" y="132216"/>
                  <a:pt x="1231574" y="129381"/>
                </a:cubicBezTo>
                <a:cubicBezTo>
                  <a:pt x="1234043" y="126545"/>
                  <a:pt x="1237107" y="123664"/>
                  <a:pt x="1240766" y="120737"/>
                </a:cubicBezTo>
                <a:cubicBezTo>
                  <a:pt x="1244425" y="117810"/>
                  <a:pt x="1249684" y="114792"/>
                  <a:pt x="1256544" y="111682"/>
                </a:cubicBezTo>
                <a:cubicBezTo>
                  <a:pt x="1263404" y="108572"/>
                  <a:pt x="1271316" y="106468"/>
                  <a:pt x="1280280" y="105371"/>
                </a:cubicBezTo>
                <a:cubicBezTo>
                  <a:pt x="1287414" y="104456"/>
                  <a:pt x="1294640" y="103999"/>
                  <a:pt x="1301958" y="103999"/>
                </a:cubicBezTo>
                <a:close/>
                <a:moveTo>
                  <a:pt x="1942988" y="102352"/>
                </a:moveTo>
                <a:lnTo>
                  <a:pt x="2060432" y="102352"/>
                </a:lnTo>
                <a:cubicBezTo>
                  <a:pt x="2067750" y="102352"/>
                  <a:pt x="2075478" y="102764"/>
                  <a:pt x="2083619" y="103587"/>
                </a:cubicBezTo>
                <a:cubicBezTo>
                  <a:pt x="2091760" y="104410"/>
                  <a:pt x="2099946" y="106423"/>
                  <a:pt x="2108178" y="109624"/>
                </a:cubicBezTo>
                <a:cubicBezTo>
                  <a:pt x="2116410" y="112825"/>
                  <a:pt x="2124276" y="118633"/>
                  <a:pt x="2131777" y="127048"/>
                </a:cubicBezTo>
                <a:cubicBezTo>
                  <a:pt x="2139277" y="135463"/>
                  <a:pt x="2143073" y="142049"/>
                  <a:pt x="2143164" y="146805"/>
                </a:cubicBezTo>
                <a:cubicBezTo>
                  <a:pt x="2143256" y="151562"/>
                  <a:pt x="2143622" y="158559"/>
                  <a:pt x="2144262" y="167797"/>
                </a:cubicBezTo>
                <a:cubicBezTo>
                  <a:pt x="2144902" y="177035"/>
                  <a:pt x="2128210" y="181654"/>
                  <a:pt x="2094184" y="181654"/>
                </a:cubicBezTo>
                <a:cubicBezTo>
                  <a:pt x="2060158" y="181654"/>
                  <a:pt x="2042687" y="180191"/>
                  <a:pt x="2041773" y="177264"/>
                </a:cubicBezTo>
                <a:cubicBezTo>
                  <a:pt x="2040858" y="174337"/>
                  <a:pt x="2039395" y="171730"/>
                  <a:pt x="2037383" y="169444"/>
                </a:cubicBezTo>
                <a:cubicBezTo>
                  <a:pt x="2035370" y="167157"/>
                  <a:pt x="2032672" y="165328"/>
                  <a:pt x="2029288" y="163955"/>
                </a:cubicBezTo>
                <a:cubicBezTo>
                  <a:pt x="2025903" y="162583"/>
                  <a:pt x="2021650" y="161897"/>
                  <a:pt x="2016528" y="161897"/>
                </a:cubicBezTo>
                <a:cubicBezTo>
                  <a:pt x="2011406" y="161897"/>
                  <a:pt x="2006787" y="161897"/>
                  <a:pt x="2002671" y="161897"/>
                </a:cubicBezTo>
                <a:cubicBezTo>
                  <a:pt x="1998555" y="161897"/>
                  <a:pt x="1994164" y="161897"/>
                  <a:pt x="1989499" y="161897"/>
                </a:cubicBezTo>
                <a:cubicBezTo>
                  <a:pt x="1984835" y="161897"/>
                  <a:pt x="1979712" y="162812"/>
                  <a:pt x="1974133" y="164641"/>
                </a:cubicBezTo>
                <a:cubicBezTo>
                  <a:pt x="1968553" y="166471"/>
                  <a:pt x="1964712" y="168803"/>
                  <a:pt x="1962608" y="171639"/>
                </a:cubicBezTo>
                <a:cubicBezTo>
                  <a:pt x="1960504" y="174474"/>
                  <a:pt x="1959544" y="177173"/>
                  <a:pt x="1959727" y="179734"/>
                </a:cubicBezTo>
                <a:cubicBezTo>
                  <a:pt x="1959910" y="182295"/>
                  <a:pt x="1960047" y="184764"/>
                  <a:pt x="1960138" y="187142"/>
                </a:cubicBezTo>
                <a:cubicBezTo>
                  <a:pt x="1960230" y="189521"/>
                  <a:pt x="1961465" y="192402"/>
                  <a:pt x="1963843" y="195786"/>
                </a:cubicBezTo>
                <a:cubicBezTo>
                  <a:pt x="1966221" y="199170"/>
                  <a:pt x="1969605" y="201640"/>
                  <a:pt x="1973996" y="203195"/>
                </a:cubicBezTo>
                <a:cubicBezTo>
                  <a:pt x="1978386" y="204750"/>
                  <a:pt x="1984103" y="205527"/>
                  <a:pt x="1991146" y="205527"/>
                </a:cubicBezTo>
                <a:cubicBezTo>
                  <a:pt x="1998189" y="205527"/>
                  <a:pt x="2008662" y="205527"/>
                  <a:pt x="2022565" y="205527"/>
                </a:cubicBezTo>
                <a:cubicBezTo>
                  <a:pt x="2036468" y="205527"/>
                  <a:pt x="2045477" y="205527"/>
                  <a:pt x="2049593" y="205527"/>
                </a:cubicBezTo>
                <a:cubicBezTo>
                  <a:pt x="2053709" y="205527"/>
                  <a:pt x="2061301" y="205848"/>
                  <a:pt x="2072369" y="206488"/>
                </a:cubicBezTo>
                <a:cubicBezTo>
                  <a:pt x="2083436" y="207128"/>
                  <a:pt x="2092903" y="207906"/>
                  <a:pt x="2100769" y="208820"/>
                </a:cubicBezTo>
                <a:cubicBezTo>
                  <a:pt x="2108635" y="209735"/>
                  <a:pt x="2116273" y="212113"/>
                  <a:pt x="2123682" y="215955"/>
                </a:cubicBezTo>
                <a:cubicBezTo>
                  <a:pt x="2131091" y="219796"/>
                  <a:pt x="2137356" y="225101"/>
                  <a:pt x="2142478" y="231870"/>
                </a:cubicBezTo>
                <a:cubicBezTo>
                  <a:pt x="2147601" y="238639"/>
                  <a:pt x="2151076" y="244904"/>
                  <a:pt x="2152906" y="250666"/>
                </a:cubicBezTo>
                <a:cubicBezTo>
                  <a:pt x="2154735" y="256429"/>
                  <a:pt x="2155833" y="265255"/>
                  <a:pt x="2156199" y="277146"/>
                </a:cubicBezTo>
                <a:lnTo>
                  <a:pt x="2156199" y="301294"/>
                </a:lnTo>
                <a:cubicBezTo>
                  <a:pt x="2155833" y="305501"/>
                  <a:pt x="2155329" y="311446"/>
                  <a:pt x="2154689" y="319130"/>
                </a:cubicBezTo>
                <a:cubicBezTo>
                  <a:pt x="2154049" y="326813"/>
                  <a:pt x="2151076" y="335045"/>
                  <a:pt x="2145771" y="343826"/>
                </a:cubicBezTo>
                <a:cubicBezTo>
                  <a:pt x="2140466" y="352607"/>
                  <a:pt x="2131822" y="359787"/>
                  <a:pt x="2119840" y="365366"/>
                </a:cubicBezTo>
                <a:cubicBezTo>
                  <a:pt x="2107858" y="370946"/>
                  <a:pt x="2094092" y="374879"/>
                  <a:pt x="2078543" y="377166"/>
                </a:cubicBezTo>
                <a:cubicBezTo>
                  <a:pt x="2062993" y="379452"/>
                  <a:pt x="2051377" y="380596"/>
                  <a:pt x="2043694" y="380596"/>
                </a:cubicBezTo>
                <a:lnTo>
                  <a:pt x="1963843" y="380596"/>
                </a:lnTo>
                <a:cubicBezTo>
                  <a:pt x="1957074" y="380596"/>
                  <a:pt x="1944498" y="379955"/>
                  <a:pt x="1926113" y="378675"/>
                </a:cubicBezTo>
                <a:cubicBezTo>
                  <a:pt x="1907728" y="377394"/>
                  <a:pt x="1893824" y="373370"/>
                  <a:pt x="1884404" y="366601"/>
                </a:cubicBezTo>
                <a:cubicBezTo>
                  <a:pt x="1874982" y="359833"/>
                  <a:pt x="1868305" y="351509"/>
                  <a:pt x="1864372" y="341631"/>
                </a:cubicBezTo>
                <a:cubicBezTo>
                  <a:pt x="1860439" y="331752"/>
                  <a:pt x="1858427" y="325304"/>
                  <a:pt x="1858335" y="322285"/>
                </a:cubicBezTo>
                <a:cubicBezTo>
                  <a:pt x="1858244" y="319267"/>
                  <a:pt x="1857649" y="309343"/>
                  <a:pt x="1856552" y="292513"/>
                </a:cubicBezTo>
                <a:cubicBezTo>
                  <a:pt x="1856552" y="292513"/>
                  <a:pt x="1874159" y="292513"/>
                  <a:pt x="1909374" y="292513"/>
                </a:cubicBezTo>
                <a:cubicBezTo>
                  <a:pt x="1944589" y="292513"/>
                  <a:pt x="1962471" y="294022"/>
                  <a:pt x="1963020" y="297040"/>
                </a:cubicBezTo>
                <a:cubicBezTo>
                  <a:pt x="1963568" y="300059"/>
                  <a:pt x="1964757" y="303169"/>
                  <a:pt x="1966587" y="306370"/>
                </a:cubicBezTo>
                <a:cubicBezTo>
                  <a:pt x="1968416" y="309571"/>
                  <a:pt x="1970931" y="311950"/>
                  <a:pt x="1974133" y="313504"/>
                </a:cubicBezTo>
                <a:cubicBezTo>
                  <a:pt x="1977334" y="315059"/>
                  <a:pt x="1983417" y="316294"/>
                  <a:pt x="1992381" y="317209"/>
                </a:cubicBezTo>
                <a:cubicBezTo>
                  <a:pt x="2001344" y="318124"/>
                  <a:pt x="2006192" y="318581"/>
                  <a:pt x="2006924" y="318581"/>
                </a:cubicBezTo>
                <a:cubicBezTo>
                  <a:pt x="2007656" y="318581"/>
                  <a:pt x="2008479" y="318581"/>
                  <a:pt x="2009394" y="318581"/>
                </a:cubicBezTo>
                <a:cubicBezTo>
                  <a:pt x="2010308" y="318581"/>
                  <a:pt x="2013967" y="318581"/>
                  <a:pt x="2020370" y="318581"/>
                </a:cubicBezTo>
                <a:cubicBezTo>
                  <a:pt x="2026772" y="318581"/>
                  <a:pt x="2032901" y="317300"/>
                  <a:pt x="2038755" y="314739"/>
                </a:cubicBezTo>
                <a:cubicBezTo>
                  <a:pt x="2044608" y="312178"/>
                  <a:pt x="2048496" y="308977"/>
                  <a:pt x="2050417" y="305135"/>
                </a:cubicBezTo>
                <a:cubicBezTo>
                  <a:pt x="2052337" y="301294"/>
                  <a:pt x="2052886" y="297498"/>
                  <a:pt x="2052063" y="293748"/>
                </a:cubicBezTo>
                <a:cubicBezTo>
                  <a:pt x="2051240" y="289997"/>
                  <a:pt x="2050508" y="286933"/>
                  <a:pt x="2049868" y="284555"/>
                </a:cubicBezTo>
                <a:cubicBezTo>
                  <a:pt x="2049227" y="282177"/>
                  <a:pt x="2047855" y="279936"/>
                  <a:pt x="2045752" y="277832"/>
                </a:cubicBezTo>
                <a:cubicBezTo>
                  <a:pt x="2043648" y="275728"/>
                  <a:pt x="2039715" y="274356"/>
                  <a:pt x="2033953" y="273716"/>
                </a:cubicBezTo>
                <a:cubicBezTo>
                  <a:pt x="2028190" y="273076"/>
                  <a:pt x="2023159" y="272756"/>
                  <a:pt x="2018860" y="272756"/>
                </a:cubicBezTo>
                <a:cubicBezTo>
                  <a:pt x="2014561" y="272756"/>
                  <a:pt x="2007244" y="272756"/>
                  <a:pt x="1996908" y="272756"/>
                </a:cubicBezTo>
                <a:cubicBezTo>
                  <a:pt x="1986572" y="272756"/>
                  <a:pt x="1976603" y="272756"/>
                  <a:pt x="1966998" y="272756"/>
                </a:cubicBezTo>
                <a:cubicBezTo>
                  <a:pt x="1957394" y="272756"/>
                  <a:pt x="1947607" y="272298"/>
                  <a:pt x="1937637" y="271384"/>
                </a:cubicBezTo>
                <a:cubicBezTo>
                  <a:pt x="1927667" y="270469"/>
                  <a:pt x="1919893" y="269783"/>
                  <a:pt x="1914313" y="269326"/>
                </a:cubicBezTo>
                <a:cubicBezTo>
                  <a:pt x="1908734" y="268868"/>
                  <a:pt x="1902422" y="267542"/>
                  <a:pt x="1895380" y="265347"/>
                </a:cubicBezTo>
                <a:cubicBezTo>
                  <a:pt x="1888336" y="263152"/>
                  <a:pt x="1881751" y="258121"/>
                  <a:pt x="1875623" y="250255"/>
                </a:cubicBezTo>
                <a:cubicBezTo>
                  <a:pt x="1869494" y="242389"/>
                  <a:pt x="1865104" y="234568"/>
                  <a:pt x="1862451" y="226794"/>
                </a:cubicBezTo>
                <a:cubicBezTo>
                  <a:pt x="1859799" y="219019"/>
                  <a:pt x="1858198" y="212113"/>
                  <a:pt x="1857649" y="206076"/>
                </a:cubicBezTo>
                <a:cubicBezTo>
                  <a:pt x="1857101" y="200039"/>
                  <a:pt x="1856963" y="194460"/>
                  <a:pt x="1857238" y="189338"/>
                </a:cubicBezTo>
                <a:cubicBezTo>
                  <a:pt x="1857512" y="184215"/>
                  <a:pt x="1857787" y="178224"/>
                  <a:pt x="1858061" y="171364"/>
                </a:cubicBezTo>
                <a:cubicBezTo>
                  <a:pt x="1858335" y="164504"/>
                  <a:pt x="1859890" y="156364"/>
                  <a:pt x="1862726" y="146943"/>
                </a:cubicBezTo>
                <a:cubicBezTo>
                  <a:pt x="1865561" y="137521"/>
                  <a:pt x="1870866" y="129335"/>
                  <a:pt x="1878641" y="122384"/>
                </a:cubicBezTo>
                <a:cubicBezTo>
                  <a:pt x="1886416" y="115432"/>
                  <a:pt x="1896020" y="110356"/>
                  <a:pt x="1907453" y="107154"/>
                </a:cubicBezTo>
                <a:cubicBezTo>
                  <a:pt x="1918887" y="103953"/>
                  <a:pt x="1930732" y="102352"/>
                  <a:pt x="1942988" y="102352"/>
                </a:cubicBezTo>
                <a:close/>
                <a:moveTo>
                  <a:pt x="1530902" y="2744"/>
                </a:moveTo>
                <a:cubicBezTo>
                  <a:pt x="1562915" y="2744"/>
                  <a:pt x="1578876" y="36359"/>
                  <a:pt x="1578785" y="103587"/>
                </a:cubicBezTo>
                <a:cubicBezTo>
                  <a:pt x="1578693" y="170816"/>
                  <a:pt x="1580202" y="204430"/>
                  <a:pt x="1583312" y="204430"/>
                </a:cubicBezTo>
                <a:cubicBezTo>
                  <a:pt x="1586422" y="204430"/>
                  <a:pt x="1601240" y="187600"/>
                  <a:pt x="1627766" y="153940"/>
                </a:cubicBezTo>
                <a:cubicBezTo>
                  <a:pt x="1654291" y="120280"/>
                  <a:pt x="1687494" y="103450"/>
                  <a:pt x="1727373" y="103450"/>
                </a:cubicBezTo>
                <a:cubicBezTo>
                  <a:pt x="1748228" y="103450"/>
                  <a:pt x="1758655" y="109578"/>
                  <a:pt x="1758655" y="121835"/>
                </a:cubicBezTo>
                <a:cubicBezTo>
                  <a:pt x="1758655" y="133177"/>
                  <a:pt x="1749874" y="149732"/>
                  <a:pt x="1732313" y="171502"/>
                </a:cubicBezTo>
                <a:cubicBezTo>
                  <a:pt x="1695543" y="216869"/>
                  <a:pt x="1696092" y="262786"/>
                  <a:pt x="1733959" y="309251"/>
                </a:cubicBezTo>
                <a:cubicBezTo>
                  <a:pt x="1752070" y="331569"/>
                  <a:pt x="1761125" y="348491"/>
                  <a:pt x="1761125" y="360016"/>
                </a:cubicBezTo>
                <a:cubicBezTo>
                  <a:pt x="1761125" y="372821"/>
                  <a:pt x="1750240" y="379224"/>
                  <a:pt x="1728471" y="379224"/>
                </a:cubicBezTo>
                <a:cubicBezTo>
                  <a:pt x="1686762" y="379224"/>
                  <a:pt x="1652462" y="361708"/>
                  <a:pt x="1625570" y="326676"/>
                </a:cubicBezTo>
                <a:cubicBezTo>
                  <a:pt x="1598679" y="291644"/>
                  <a:pt x="1584181" y="274128"/>
                  <a:pt x="1582078" y="274128"/>
                </a:cubicBezTo>
                <a:cubicBezTo>
                  <a:pt x="1579974" y="274128"/>
                  <a:pt x="1578922" y="288442"/>
                  <a:pt x="1578922" y="317072"/>
                </a:cubicBezTo>
                <a:cubicBezTo>
                  <a:pt x="1578922" y="345701"/>
                  <a:pt x="1562915" y="364497"/>
                  <a:pt x="1530902" y="373461"/>
                </a:cubicBezTo>
                <a:cubicBezTo>
                  <a:pt x="1528706" y="374193"/>
                  <a:pt x="1526603" y="374559"/>
                  <a:pt x="1524590" y="374559"/>
                </a:cubicBezTo>
                <a:cubicBezTo>
                  <a:pt x="1496601" y="374559"/>
                  <a:pt x="1482607" y="314648"/>
                  <a:pt x="1482607" y="194826"/>
                </a:cubicBezTo>
                <a:cubicBezTo>
                  <a:pt x="1482607" y="66772"/>
                  <a:pt x="1498705" y="2744"/>
                  <a:pt x="1530902" y="2744"/>
                </a:cubicBezTo>
                <a:close/>
                <a:moveTo>
                  <a:pt x="186319" y="1098"/>
                </a:moveTo>
                <a:cubicBezTo>
                  <a:pt x="300653" y="1098"/>
                  <a:pt x="357820" y="13629"/>
                  <a:pt x="357820" y="38691"/>
                </a:cubicBezTo>
                <a:cubicBezTo>
                  <a:pt x="357820" y="40703"/>
                  <a:pt x="357454" y="42807"/>
                  <a:pt x="356722" y="45002"/>
                </a:cubicBezTo>
                <a:cubicBezTo>
                  <a:pt x="346295" y="74455"/>
                  <a:pt x="323428" y="89181"/>
                  <a:pt x="288122" y="89181"/>
                </a:cubicBezTo>
                <a:cubicBezTo>
                  <a:pt x="252815" y="89181"/>
                  <a:pt x="235162" y="133863"/>
                  <a:pt x="235162" y="223226"/>
                </a:cubicBezTo>
                <a:cubicBezTo>
                  <a:pt x="235162" y="312590"/>
                  <a:pt x="218149" y="362119"/>
                  <a:pt x="184124" y="371815"/>
                </a:cubicBezTo>
                <a:cubicBezTo>
                  <a:pt x="181014" y="372730"/>
                  <a:pt x="178087" y="373187"/>
                  <a:pt x="175343" y="373187"/>
                </a:cubicBezTo>
                <a:cubicBezTo>
                  <a:pt x="146988" y="373187"/>
                  <a:pt x="132810" y="328002"/>
                  <a:pt x="132810" y="237632"/>
                </a:cubicBezTo>
                <a:cubicBezTo>
                  <a:pt x="132810" y="138665"/>
                  <a:pt x="110675" y="89181"/>
                  <a:pt x="66405" y="89181"/>
                </a:cubicBezTo>
                <a:cubicBezTo>
                  <a:pt x="22135" y="89181"/>
                  <a:pt x="0" y="74455"/>
                  <a:pt x="0" y="45002"/>
                </a:cubicBezTo>
                <a:cubicBezTo>
                  <a:pt x="0" y="15733"/>
                  <a:pt x="62106" y="1098"/>
                  <a:pt x="186319" y="1098"/>
                </a:cubicBezTo>
                <a:close/>
                <a:moveTo>
                  <a:pt x="486719" y="0"/>
                </a:moveTo>
                <a:cubicBezTo>
                  <a:pt x="518733" y="0"/>
                  <a:pt x="534785" y="21587"/>
                  <a:pt x="534877" y="64759"/>
                </a:cubicBezTo>
                <a:cubicBezTo>
                  <a:pt x="534968" y="107932"/>
                  <a:pt x="535608" y="128603"/>
                  <a:pt x="536797" y="126774"/>
                </a:cubicBezTo>
                <a:cubicBezTo>
                  <a:pt x="537986" y="124945"/>
                  <a:pt x="540868" y="121560"/>
                  <a:pt x="545441" y="116621"/>
                </a:cubicBezTo>
                <a:cubicBezTo>
                  <a:pt x="550014" y="111682"/>
                  <a:pt x="559801" y="107886"/>
                  <a:pt x="574802" y="105233"/>
                </a:cubicBezTo>
                <a:cubicBezTo>
                  <a:pt x="589803" y="102581"/>
                  <a:pt x="601419" y="101392"/>
                  <a:pt x="609651" y="101666"/>
                </a:cubicBezTo>
                <a:cubicBezTo>
                  <a:pt x="617883" y="101941"/>
                  <a:pt x="625566" y="102215"/>
                  <a:pt x="632701" y="102489"/>
                </a:cubicBezTo>
                <a:cubicBezTo>
                  <a:pt x="639835" y="102764"/>
                  <a:pt x="648616" y="104044"/>
                  <a:pt x="659043" y="106331"/>
                </a:cubicBezTo>
                <a:cubicBezTo>
                  <a:pt x="669471" y="108618"/>
                  <a:pt x="679120" y="112231"/>
                  <a:pt x="687993" y="117170"/>
                </a:cubicBezTo>
                <a:cubicBezTo>
                  <a:pt x="696865" y="122109"/>
                  <a:pt x="704320" y="129335"/>
                  <a:pt x="710357" y="138848"/>
                </a:cubicBezTo>
                <a:cubicBezTo>
                  <a:pt x="716393" y="148360"/>
                  <a:pt x="720830" y="159519"/>
                  <a:pt x="723665" y="172325"/>
                </a:cubicBezTo>
                <a:cubicBezTo>
                  <a:pt x="726501" y="185130"/>
                  <a:pt x="727918" y="198301"/>
                  <a:pt x="727918" y="211839"/>
                </a:cubicBezTo>
                <a:cubicBezTo>
                  <a:pt x="727918" y="225559"/>
                  <a:pt x="727873" y="252862"/>
                  <a:pt x="727781" y="293748"/>
                </a:cubicBezTo>
                <a:cubicBezTo>
                  <a:pt x="727690" y="334633"/>
                  <a:pt x="711454" y="359650"/>
                  <a:pt x="679075" y="368796"/>
                </a:cubicBezTo>
                <a:cubicBezTo>
                  <a:pt x="673770" y="370443"/>
                  <a:pt x="668922" y="371266"/>
                  <a:pt x="664531" y="371266"/>
                </a:cubicBezTo>
                <a:cubicBezTo>
                  <a:pt x="641665" y="371266"/>
                  <a:pt x="630231" y="350869"/>
                  <a:pt x="630231" y="310074"/>
                </a:cubicBezTo>
                <a:cubicBezTo>
                  <a:pt x="630048" y="261597"/>
                  <a:pt x="629911" y="231138"/>
                  <a:pt x="629820" y="218699"/>
                </a:cubicBezTo>
                <a:cubicBezTo>
                  <a:pt x="629728" y="206259"/>
                  <a:pt x="626984" y="196426"/>
                  <a:pt x="621588" y="189200"/>
                </a:cubicBezTo>
                <a:cubicBezTo>
                  <a:pt x="616191" y="181975"/>
                  <a:pt x="609194" y="177767"/>
                  <a:pt x="600596" y="176578"/>
                </a:cubicBezTo>
                <a:cubicBezTo>
                  <a:pt x="591998" y="175389"/>
                  <a:pt x="585870" y="174932"/>
                  <a:pt x="582211" y="175206"/>
                </a:cubicBezTo>
                <a:cubicBezTo>
                  <a:pt x="578552" y="175480"/>
                  <a:pt x="574848" y="175801"/>
                  <a:pt x="571098" y="176166"/>
                </a:cubicBezTo>
                <a:cubicBezTo>
                  <a:pt x="567347" y="176532"/>
                  <a:pt x="562683" y="177859"/>
                  <a:pt x="557103" y="180145"/>
                </a:cubicBezTo>
                <a:cubicBezTo>
                  <a:pt x="551524" y="182432"/>
                  <a:pt x="546356" y="186777"/>
                  <a:pt x="541599" y="193179"/>
                </a:cubicBezTo>
                <a:cubicBezTo>
                  <a:pt x="536843" y="199582"/>
                  <a:pt x="534511" y="212296"/>
                  <a:pt x="534602" y="231321"/>
                </a:cubicBezTo>
                <a:cubicBezTo>
                  <a:pt x="534694" y="250346"/>
                  <a:pt x="534785" y="276140"/>
                  <a:pt x="534877" y="308702"/>
                </a:cubicBezTo>
                <a:cubicBezTo>
                  <a:pt x="534968" y="341265"/>
                  <a:pt x="519007" y="361845"/>
                  <a:pt x="486993" y="370443"/>
                </a:cubicBezTo>
                <a:cubicBezTo>
                  <a:pt x="484798" y="370992"/>
                  <a:pt x="482786" y="371266"/>
                  <a:pt x="480957" y="371266"/>
                </a:cubicBezTo>
                <a:cubicBezTo>
                  <a:pt x="452785" y="371266"/>
                  <a:pt x="438699" y="311355"/>
                  <a:pt x="438699" y="191533"/>
                </a:cubicBezTo>
                <a:cubicBezTo>
                  <a:pt x="438516" y="191350"/>
                  <a:pt x="438424" y="191076"/>
                  <a:pt x="438424" y="190710"/>
                </a:cubicBezTo>
                <a:cubicBezTo>
                  <a:pt x="438424" y="63570"/>
                  <a:pt x="454523" y="0"/>
                  <a:pt x="486719" y="0"/>
                </a:cubicBezTo>
                <a:close/>
              </a:path>
            </a:pathLst>
          </a:custGeom>
          <a:solidFill>
            <a:schemeClr val="accent4">
              <a:lumMod val="50000"/>
              <a:alpha val="54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pic>
        <p:nvPicPr>
          <p:cNvPr id="6" name="图片 5" descr="结尾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985" y="4958080"/>
            <a:ext cx="4784090" cy="169354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5500" b="1" dirty="0"/>
              <a:t>作  者  简  介</a:t>
            </a:r>
            <a:endParaRPr lang="zh-CN" altLang="en-US" sz="5500" b="1" dirty="0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171700" y="2946400"/>
            <a:ext cx="685800" cy="5847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altLang="zh-CN" sz="3200" smtClean="0">
                <a:solidFill>
                  <a:schemeClr val="bg1"/>
                </a:solidFill>
              </a:rPr>
              <a:t>01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000" b="1" dirty="0">
                <a:solidFill>
                  <a:schemeClr val="accent1"/>
                </a:solidFill>
              </a:rPr>
              <a:t>作者简介</a:t>
            </a:r>
            <a:endParaRPr lang="zh-CN" altLang="en-US" sz="5000" b="1" dirty="0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97535" y="1691005"/>
            <a:ext cx="6745605" cy="43516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3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苏金伞(1906-1997)，原名苏鹤田，河南睢县人，是中国五四以来最杰出的诗人之一，1932年开始发表作品。1946年，《大公报》介绍苏金伞时说，"他的诗讽刺深刻得体，当世无第二人"。</a:t>
            </a:r>
            <a:endParaRPr lang="zh-CN" altLang="en-US" sz="35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5540" y="2120900"/>
            <a:ext cx="4483735" cy="324866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z="5500" b="1" dirty="0"/>
              <a:t>整  体  感  知</a:t>
            </a:r>
            <a:endParaRPr lang="zh-CN" altLang="en-US" sz="5500" b="1" dirty="0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171700" y="2946400"/>
            <a:ext cx="685800" cy="58477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</a:rPr>
              <a:t>02</a:t>
            </a:r>
            <a:endParaRPr lang="en-US" altLang="zh-CN" sz="3200" dirty="0">
              <a:solidFill>
                <a:schemeClr val="bg1"/>
              </a:solidFill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5000" b="1" dirty="0"/>
              <a:t>生词识记</a:t>
            </a:r>
            <a:endParaRPr lang="zh-CN" altLang="en-US" sz="5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487930" y="2446655"/>
            <a:ext cx="7215505" cy="3180715"/>
          </a:xfrm>
        </p:spPr>
        <p:txBody>
          <a:bodyPr>
            <a:noAutofit/>
          </a:bodyPr>
          <a:lstStyle/>
          <a:p>
            <a:pPr algn="ctr"/>
            <a:r>
              <a:rPr lang="zh-CN" altLang="en-US" sz="5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咸</a:t>
            </a:r>
            <a:r>
              <a:rPr lang="zh-CN" altLang="en-US" sz="5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水   </a:t>
            </a:r>
            <a:r>
              <a:rPr lang="zh-CN" altLang="en-US" sz="5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耙</a:t>
            </a:r>
            <a:r>
              <a:rPr lang="zh-CN" altLang="en-US" sz="5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   </a:t>
            </a:r>
            <a:r>
              <a:rPr lang="zh-CN" altLang="en-US" sz="5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荞</a:t>
            </a:r>
            <a:r>
              <a:rPr lang="zh-CN" altLang="en-US" sz="5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麦</a:t>
            </a:r>
            <a:endParaRPr lang="zh-CN" altLang="en-US" sz="55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endParaRPr lang="zh-CN" altLang="en-US" sz="55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5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蝈</a:t>
            </a:r>
            <a:r>
              <a:rPr lang="zh-CN" altLang="en-US" sz="5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蝈   </a:t>
            </a:r>
            <a:r>
              <a:rPr lang="zh-CN" altLang="en-US" sz="5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蹚</a:t>
            </a:r>
            <a:r>
              <a:rPr lang="zh-CN" altLang="en-US" sz="5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路</a:t>
            </a:r>
            <a:endParaRPr lang="zh-CN" altLang="en-US" sz="55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MH_Other_3"/>
          <p:cNvSpPr txBox="1"/>
          <p:nvPr>
            <p:custDataLst>
              <p:tags r:id="rId3"/>
            </p:custDataLst>
          </p:nvPr>
        </p:nvSpPr>
        <p:spPr>
          <a:xfrm>
            <a:off x="9966960" y="5139055"/>
            <a:ext cx="666750" cy="8318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chemeClr val="accent2"/>
                </a:solidFill>
                <a:latin typeface="Arial Black" panose="020B0A04020102020204" pitchFamily="34" charset="0"/>
              </a:rPr>
              <a:t>”</a:t>
            </a:r>
            <a:endParaRPr lang="zh-CN" altLang="en-US" sz="48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MH_Other_4"/>
          <p:cNvSpPr txBox="1"/>
          <p:nvPr>
            <p:custDataLst>
              <p:tags r:id="rId4"/>
            </p:custDataLst>
          </p:nvPr>
        </p:nvSpPr>
        <p:spPr>
          <a:xfrm>
            <a:off x="1189355" y="1616709"/>
            <a:ext cx="666750" cy="830262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chemeClr val="accent2"/>
                </a:solidFill>
                <a:latin typeface="Arial Black" panose="020B0A04020102020204" pitchFamily="34" charset="0"/>
              </a:rPr>
              <a:t>“</a:t>
            </a:r>
            <a:endParaRPr lang="zh-CN" altLang="en-US" sz="48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  <p:sp>
        <p:nvSpPr>
          <p:cNvPr id="4" name="标题 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6157595" y="4075430"/>
            <a:ext cx="1659890" cy="7232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zh-CN" altLang="en-US" sz="4500" dirty="0"/>
              <a:t> t</a:t>
            </a:r>
            <a:r>
              <a:rPr lang="zh-CN" altLang="en-US" sz="4800" dirty="0">
                <a:latin typeface="黑体" panose="02010609060101010101" charset="-122"/>
                <a:ea typeface="黑体" panose="02010609060101010101" charset="-122"/>
              </a:rPr>
              <a:t>ā</a:t>
            </a:r>
            <a:r>
              <a:rPr lang="zh-CN" altLang="en-US" sz="4500" dirty="0"/>
              <a:t>ng </a:t>
            </a:r>
            <a:endParaRPr lang="zh-CN" altLang="en-US" sz="4500" dirty="0"/>
          </a:p>
        </p:txBody>
      </p:sp>
      <p:sp>
        <p:nvSpPr>
          <p:cNvPr id="5" name="标题 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7391400" y="1859915"/>
            <a:ext cx="1659890" cy="7232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zh-CN" altLang="en-US" sz="4500" dirty="0"/>
              <a:t> qi</a:t>
            </a:r>
            <a:r>
              <a:rPr lang="zh-CN" altLang="en-US" sz="4800" dirty="0">
                <a:latin typeface="黑体" panose="02010609060101010101" charset="-122"/>
                <a:ea typeface="黑体" panose="02010609060101010101" charset="-122"/>
              </a:rPr>
              <a:t>á</a:t>
            </a:r>
            <a:r>
              <a:rPr lang="zh-CN" altLang="en-US" sz="4500" dirty="0"/>
              <a:t>o  </a:t>
            </a:r>
            <a:endParaRPr lang="zh-CN" altLang="en-US" sz="4500" dirty="0"/>
          </a:p>
        </p:txBody>
      </p:sp>
      <p:sp>
        <p:nvSpPr>
          <p:cNvPr id="6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4910455" y="1859915"/>
            <a:ext cx="1659890" cy="7232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zh-CN" altLang="en-US" sz="4500" dirty="0"/>
              <a:t>  p</a:t>
            </a:r>
            <a:r>
              <a:rPr lang="zh-CN" altLang="en-US" sz="4800" dirty="0">
                <a:latin typeface="黑体" panose="02010609060101010101" charset="-122"/>
                <a:ea typeface="黑体" panose="02010609060101010101" charset="-122"/>
              </a:rPr>
              <a:t>á</a:t>
            </a:r>
            <a:r>
              <a:rPr lang="zh-CN" altLang="en-US" sz="4500" dirty="0"/>
              <a:t> </a:t>
            </a:r>
            <a:endParaRPr lang="zh-CN" altLang="en-US" sz="4500" dirty="0"/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2487930" y="1859915"/>
            <a:ext cx="1659890" cy="7232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zh-CN" altLang="en-US" sz="4500" dirty="0"/>
              <a:t> xi</a:t>
            </a:r>
            <a:r>
              <a:rPr lang="zh-CN" altLang="en-US" sz="4800" dirty="0">
                <a:latin typeface="黑体" panose="02010609060101010101" charset="-122"/>
                <a:ea typeface="黑体" panose="02010609060101010101" charset="-122"/>
              </a:rPr>
              <a:t>á</a:t>
            </a:r>
            <a:r>
              <a:rPr lang="zh-CN" altLang="en-US" sz="4500" dirty="0"/>
              <a:t>n</a:t>
            </a:r>
            <a:endParaRPr lang="zh-CN" altLang="en-US" sz="4500" dirty="0"/>
          </a:p>
        </p:txBody>
      </p:sp>
      <p:sp>
        <p:nvSpPr>
          <p:cNvPr id="8" name="标题 1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3767455" y="4075430"/>
            <a:ext cx="1659890" cy="7232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en-US" altLang="zh-CN" sz="4500" dirty="0"/>
              <a:t> </a:t>
            </a:r>
            <a:r>
              <a:rPr lang="zh-CN" altLang="en-US" sz="4500" dirty="0"/>
              <a:t>guō </a:t>
            </a:r>
            <a:endParaRPr lang="zh-CN" altLang="en-US" sz="4500" dirty="0"/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5000" b="1" dirty="0"/>
              <a:t>熟读课文</a:t>
            </a:r>
            <a:endParaRPr lang="zh-CN" altLang="en-US" sz="5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037715" y="2299970"/>
            <a:ext cx="8115935" cy="3180715"/>
          </a:xfrm>
        </p:spPr>
        <p:txBody>
          <a:bodyPr>
            <a:noAutofit/>
          </a:bodyPr>
          <a:lstStyle/>
          <a:p>
            <a:pPr algn="l"/>
            <a:r>
              <a:rPr lang="en-US" altLang="zh-CN" sz="5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5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朗读课文两遍，注意读准字音、读通句子、读出情感。</a:t>
            </a:r>
            <a:endParaRPr lang="zh-CN" altLang="en-US" sz="55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MH_Other_3"/>
          <p:cNvSpPr txBox="1"/>
          <p:nvPr>
            <p:custDataLst>
              <p:tags r:id="rId3"/>
            </p:custDataLst>
          </p:nvPr>
        </p:nvSpPr>
        <p:spPr>
          <a:xfrm>
            <a:off x="9966960" y="5139055"/>
            <a:ext cx="666750" cy="8318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chemeClr val="accent2"/>
                </a:solidFill>
                <a:latin typeface="Arial Black" panose="020B0A04020102020204" pitchFamily="34" charset="0"/>
              </a:rPr>
              <a:t>”</a:t>
            </a:r>
            <a:endParaRPr lang="zh-CN" altLang="en-US" sz="48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MH_Other_4"/>
          <p:cNvSpPr txBox="1"/>
          <p:nvPr>
            <p:custDataLst>
              <p:tags r:id="rId4"/>
            </p:custDataLst>
          </p:nvPr>
        </p:nvSpPr>
        <p:spPr>
          <a:xfrm>
            <a:off x="1189355" y="1616709"/>
            <a:ext cx="666750" cy="830262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chemeClr val="accent2"/>
                </a:solidFill>
                <a:latin typeface="Arial Black" panose="020B0A04020102020204" pitchFamily="34" charset="0"/>
              </a:rPr>
              <a:t>“</a:t>
            </a:r>
            <a:endParaRPr lang="zh-CN" altLang="en-US" sz="48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5000" b="1" dirty="0"/>
              <a:t>熟读课文</a:t>
            </a:r>
            <a:endParaRPr lang="zh-CN" altLang="en-US" sz="5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504950" y="1869440"/>
            <a:ext cx="9183370" cy="4061460"/>
          </a:xfrm>
        </p:spPr>
        <p:txBody>
          <a:bodyPr>
            <a:noAutofit/>
          </a:bodyPr>
          <a:lstStyle/>
          <a:p>
            <a:pPr algn="l"/>
            <a:r>
              <a:rPr lang="en-US" altLang="zh-CN" sz="5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5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边读边想象作者所描绘的景物画面，内心中充满对土地的热爱和对未来美好生活的憧憬。</a:t>
            </a:r>
            <a:endParaRPr lang="zh-CN" altLang="en-US" sz="55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MH_Other_3"/>
          <p:cNvSpPr txBox="1"/>
          <p:nvPr>
            <p:custDataLst>
              <p:tags r:id="rId3"/>
            </p:custDataLst>
          </p:nvPr>
        </p:nvSpPr>
        <p:spPr>
          <a:xfrm>
            <a:off x="10687050" y="5099050"/>
            <a:ext cx="666750" cy="8318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chemeClr val="accent2"/>
                </a:solidFill>
                <a:latin typeface="Arial Black" panose="020B0A04020102020204" pitchFamily="34" charset="0"/>
              </a:rPr>
              <a:t>”</a:t>
            </a:r>
            <a:endParaRPr lang="zh-CN" altLang="en-US" sz="48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MH_Other_4"/>
          <p:cNvSpPr txBox="1"/>
          <p:nvPr>
            <p:custDataLst>
              <p:tags r:id="rId4"/>
            </p:custDataLst>
          </p:nvPr>
        </p:nvSpPr>
        <p:spPr>
          <a:xfrm>
            <a:off x="838200" y="1616709"/>
            <a:ext cx="666750" cy="830262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chemeClr val="accent2"/>
                </a:solidFill>
                <a:latin typeface="Arial Black" panose="020B0A04020102020204" pitchFamily="34" charset="0"/>
              </a:rPr>
              <a:t>“</a:t>
            </a:r>
            <a:endParaRPr lang="zh-CN" altLang="en-US" sz="48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5000" b="1" dirty="0"/>
              <a:t>熟读课文</a:t>
            </a:r>
            <a:endParaRPr lang="zh-CN" altLang="en-US" sz="5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037715" y="2299970"/>
            <a:ext cx="8115935" cy="3180715"/>
          </a:xfrm>
        </p:spPr>
        <p:txBody>
          <a:bodyPr>
            <a:noAutofit/>
          </a:bodyPr>
          <a:lstStyle/>
          <a:p>
            <a:pPr algn="l"/>
            <a:r>
              <a:rPr lang="en-US" altLang="zh-CN" sz="5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55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理清思路，把握诗歌的只要内容。</a:t>
            </a:r>
            <a:endParaRPr lang="zh-CN" altLang="en-US" sz="55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MH_Other_3"/>
          <p:cNvSpPr txBox="1"/>
          <p:nvPr>
            <p:custDataLst>
              <p:tags r:id="rId3"/>
            </p:custDataLst>
          </p:nvPr>
        </p:nvSpPr>
        <p:spPr>
          <a:xfrm>
            <a:off x="9966960" y="5139055"/>
            <a:ext cx="666750" cy="8318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chemeClr val="accent2"/>
                </a:solidFill>
                <a:latin typeface="Arial Black" panose="020B0A04020102020204" pitchFamily="34" charset="0"/>
              </a:rPr>
              <a:t>”</a:t>
            </a:r>
            <a:endParaRPr lang="zh-CN" altLang="en-US" sz="48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MH_Other_4"/>
          <p:cNvSpPr txBox="1"/>
          <p:nvPr>
            <p:custDataLst>
              <p:tags r:id="rId4"/>
            </p:custDataLst>
          </p:nvPr>
        </p:nvSpPr>
        <p:spPr>
          <a:xfrm>
            <a:off x="1189355" y="1616709"/>
            <a:ext cx="666750" cy="830262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4800" dirty="0">
                <a:solidFill>
                  <a:schemeClr val="accent2"/>
                </a:solidFill>
                <a:latin typeface="Arial Black" panose="020B0A04020102020204" pitchFamily="34" charset="0"/>
              </a:rPr>
              <a:t>“</a:t>
            </a:r>
            <a:endParaRPr lang="zh-CN" altLang="en-US" sz="4800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66960" y="306070"/>
            <a:ext cx="1901825" cy="10668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p="http://schemas.openxmlformats.org/presentationml/2006/main">
  <p:tag name="MH" val="20151013144530"/>
  <p:tag name="MH_LIBRARY" val="CONTENTS"/>
  <p:tag name="MH_TYPE" val="NUMBER"/>
  <p:tag name="ID" val="547136"/>
  <p:tag name="MH_ORDER" val="NUMBER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9*i*6"/>
  <p:tag name="KSO_WM_TEMPLATE_CATEGORY" val="custom"/>
  <p:tag name="KSO_WM_TEMPLATE_INDEX" val="160117"/>
  <p:tag name="KSO_WM_UNIT_INDEX" val="6"/>
</p:tagLst>
</file>

<file path=ppt/tags/tag100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21"/>
  <p:tag name="KSO_WM_SLIDE_INDEX" val="21"/>
  <p:tag name="KSO_WM_SLIDE_ITEM_CNT" val="2"/>
  <p:tag name="KSO_WM_SLIDE_LAYOUT" val="a_m"/>
  <p:tag name="KSO_WM_SLIDE_LAYOUT_CNT" val="1_1"/>
  <p:tag name="KSO_WM_SLIDE_TYPE" val="text"/>
  <p:tag name="KSO_WM_BEAUTIFY_FLAG" val="#wm#"/>
  <p:tag name="KSO_WM_SLIDE_POSITION" val="213*200"/>
  <p:tag name="KSO_WM_SLIDE_SIZE" val="534*251"/>
  <p:tag name="KSO_WM_DIAGRAM_GROUP_CODE" val="m1-1"/>
</p:tagLst>
</file>

<file path=ppt/tags/tag1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17*i*9"/>
  <p:tag name="KSO_WM_TEMPLATE_CATEGORY" val="custom"/>
  <p:tag name="KSO_WM_TEMPLATE_INDEX" val="160117"/>
  <p:tag name="KSO_WM_UNIT_INDEX" val="9"/>
</p:tagLst>
</file>

<file path=ppt/tags/tag1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4"/>
  <p:tag name="KSO_WM_UNIT_ID" val="custom160117_17*l_i*1_4"/>
  <p:tag name="KSO_WM_UNIT_CLEAR" val="1"/>
  <p:tag name="KSO_WM_UNIT_LAYERLEVEL" val="1_1"/>
  <p:tag name="KSO_WM_DIAGRAM_GROUP_CODE" val="l1-2"/>
</p:tagLst>
</file>

<file path=ppt/tags/tag1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h_f"/>
  <p:tag name="KSO_WM_UNIT_INDEX" val="1_2_1"/>
  <p:tag name="KSO_WM_UNIT_ID" val="custom160117_17*l_h_f*1_2_1"/>
  <p:tag name="KSO_WM_UNIT_CLEAR" val="1"/>
  <p:tag name="KSO_WM_UNIT_LAYERLEVEL" val="1_1_1"/>
  <p:tag name="KSO_WM_UNIT_VALUE" val="27"/>
  <p:tag name="KSO_WM_UNIT_HIGHLIGHT" val="0"/>
  <p:tag name="KSO_WM_UNIT_COMPATIBLE" val="0"/>
  <p:tag name="KSO_WM_UNIT_PRESET_TEXT_INDEX" val="3"/>
  <p:tag name="KSO_WM_UNIT_PRESET_TEXT_LEN" val="12"/>
  <p:tag name="KSO_WM_DIAGRAM_GROUP_CODE" val="l1-2"/>
</p:tagLst>
</file>

<file path=ppt/tags/tag10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5"/>
  <p:tag name="KSO_WM_UNIT_ID" val="custom160117_17*l_i*1_5"/>
  <p:tag name="KSO_WM_UNIT_CLEAR" val="1"/>
  <p:tag name="KSO_WM_UNIT_LAYERLEVEL" val="1_1"/>
  <p:tag name="KSO_WM_DIAGRAM_GROUP_CODE" val="l1-2"/>
</p:tagLst>
</file>

<file path=ppt/tags/tag1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6"/>
  <p:tag name="KSO_WM_UNIT_ID" val="custom160117_17*l_i*1_6"/>
  <p:tag name="KSO_WM_UNIT_CLEAR" val="1"/>
  <p:tag name="KSO_WM_UNIT_LAYERLEVEL" val="1_1"/>
  <p:tag name="KSO_WM_DIAGRAM_GROUP_CODE" val="l1-2"/>
</p:tagLst>
</file>

<file path=ppt/tags/tag1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107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5"/>
  <p:tag name="KSO_WM_SLIDE_INDEX" val="15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350*269"/>
  <p:tag name="KSO_WM_SLIDE_SIZE" val="261*76"/>
  <p:tag name="KSO_WM_DIAGRAM_GROUP_CODE" val="l1-2"/>
</p:tagLst>
</file>

<file path=ppt/tags/tag1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1"/>
  <p:tag name="KSO_WM_UNIT_ID" val="custom160117_21*m_i*1_1"/>
  <p:tag name="KSO_WM_UNIT_CLEAR" val="1"/>
  <p:tag name="KSO_WM_UNIT_LAYERLEVEL" val="1_1"/>
  <p:tag name="KSO_WM_DIAGRAM_GROUP_CODE" val="m1-1"/>
</p:tagLst>
</file>

<file path=ppt/tags/tag1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h_f"/>
  <p:tag name="KSO_WM_UNIT_INDEX" val="1_1_1"/>
  <p:tag name="KSO_WM_UNIT_ID" val="custom160117_21*m_h_f*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57"/>
  <p:tag name="KSO_WM_DIAGRAM_GROUP_CODE" val="m1-1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ENTRY"/>
  <p:tag name="ID" val="547136"/>
  <p:tag name="MH_ORDER" val="2"/>
  <p:tag name="KSO_WM_UNIT_TYPE" val="l_h_f"/>
  <p:tag name="KSO_WM_UNIT_INDEX" val="1_2_1"/>
  <p:tag name="KSO_WM_UNIT_ID" val="custom160117_9*l_h_f*1_2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UNIT_PRESET_TEXT_LEN" val="24"/>
  <p:tag name="KSO_WM_DIAGRAM_GROUP_CODE" val="l1-1"/>
</p:tagLst>
</file>

<file path=ppt/tags/tag1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3"/>
  <p:tag name="KSO_WM_UNIT_ID" val="custom160117_21*m_i*1_3"/>
  <p:tag name="KSO_WM_UNIT_CLEAR" val="1"/>
  <p:tag name="KSO_WM_UNIT_LAYERLEVEL" val="1_1"/>
  <p:tag name="KSO_WM_DIAGRAM_GROUP_CODE" val="m1-1"/>
</p:tagLst>
</file>

<file path=ppt/tags/tag1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112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21"/>
  <p:tag name="KSO_WM_SLIDE_INDEX" val="21"/>
  <p:tag name="KSO_WM_SLIDE_ITEM_CNT" val="2"/>
  <p:tag name="KSO_WM_SLIDE_LAYOUT" val="a_m"/>
  <p:tag name="KSO_WM_SLIDE_LAYOUT_CNT" val="1_1"/>
  <p:tag name="KSO_WM_SLIDE_TYPE" val="text"/>
  <p:tag name="KSO_WM_BEAUTIFY_FLAG" val="#wm#"/>
  <p:tag name="KSO_WM_SLIDE_POSITION" val="213*200"/>
  <p:tag name="KSO_WM_SLIDE_SIZE" val="534*251"/>
  <p:tag name="KSO_WM_DIAGRAM_GROUP_CODE" val="m1-1"/>
</p:tagLst>
</file>

<file path=ppt/tags/tag1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15*i*0"/>
  <p:tag name="KSO_WM_TEMPLATE_CATEGORY" val="custom"/>
  <p:tag name="KSO_WM_TEMPLATE_INDEX" val="160117"/>
  <p:tag name="KSO_WM_UNIT_INDEX" val="0"/>
</p:tagLst>
</file>

<file path=ppt/tags/tag1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1"/>
  <p:tag name="KSO_WM_UNIT_ID" val="custom160117_15*l_i*1_1"/>
  <p:tag name="KSO_WM_UNIT_CLEAR" val="1"/>
  <p:tag name="KSO_WM_UNIT_LAYERLEVEL" val="1_1"/>
  <p:tag name="KSO_WM_DIAGRAM_GROUP_CODE" val="l1-2"/>
</p:tagLst>
</file>

<file path=ppt/tags/tag1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h_f"/>
  <p:tag name="KSO_WM_UNIT_INDEX" val="1_1_1"/>
  <p:tag name="KSO_WM_UNIT_ID" val="custom160117_15*l_h_f*1_1_1"/>
  <p:tag name="KSO_WM_UNIT_CLEAR" val="1"/>
  <p:tag name="KSO_WM_UNIT_LAYERLEVEL" val="1_1_1"/>
  <p:tag name="KSO_WM_UNIT_VALUE" val="27"/>
  <p:tag name="KSO_WM_UNIT_HIGHLIGHT" val="0"/>
  <p:tag name="KSO_WM_UNIT_COMPATIBLE" val="0"/>
  <p:tag name="KSO_WM_UNIT_PRESET_TEXT_INDEX" val="3"/>
  <p:tag name="KSO_WM_UNIT_PRESET_TEXT_LEN" val="12"/>
  <p:tag name="KSO_WM_DIAGRAM_GROUP_CODE" val="l1-2"/>
</p:tagLst>
</file>

<file path=ppt/tags/tag1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2"/>
  <p:tag name="KSO_WM_UNIT_ID" val="custom160117_15*l_i*1_2"/>
  <p:tag name="KSO_WM_UNIT_CLEAR" val="1"/>
  <p:tag name="KSO_WM_UNIT_LAYERLEVEL" val="1_1"/>
  <p:tag name="KSO_WM_DIAGRAM_GROUP_CODE" val="l1-2"/>
</p:tagLst>
</file>

<file path=ppt/tags/tag1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3"/>
  <p:tag name="KSO_WM_UNIT_ID" val="custom160117_15*l_i*1_3"/>
  <p:tag name="KSO_WM_UNIT_CLEAR" val="1"/>
  <p:tag name="KSO_WM_UNIT_LAYERLEVEL" val="1_1"/>
  <p:tag name="KSO_WM_DIAGRAM_GROUP_CODE" val="l1-2"/>
</p:tagLst>
</file>

<file path=ppt/tags/tag1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119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5"/>
  <p:tag name="KSO_WM_SLIDE_INDEX" val="15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350*269"/>
  <p:tag name="KSO_WM_SLIDE_SIZE" val="261*76"/>
  <p:tag name="KSO_WM_DIAGRAM_GROUP_CODE" val="l1-2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NUMBER"/>
  <p:tag name="ID" val="547136"/>
  <p:tag name="MH_ORDER" val="2"/>
  <p:tag name="KSO_WM_UNIT_TYPE" val="l_i"/>
  <p:tag name="KSO_WM_UNIT_INDEX" val="1_3"/>
  <p:tag name="KSO_WM_UNIT_ID" val="custom160117_9*l_i*1_3"/>
  <p:tag name="KSO_WM_UNIT_CLEAR" val="1"/>
  <p:tag name="KSO_WM_UNIT_LAYERLEVEL" val="1_1"/>
  <p:tag name="KSO_WM_DIAGRAM_GROUP_CODE" val="l1-1"/>
</p:tagLst>
</file>

<file path=ppt/tags/tag1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1"/>
  <p:tag name="KSO_WM_UNIT_ID" val="custom160117_21*m_i*1_1"/>
  <p:tag name="KSO_WM_UNIT_CLEAR" val="1"/>
  <p:tag name="KSO_WM_UNIT_LAYERLEVEL" val="1_1"/>
  <p:tag name="KSO_WM_DIAGRAM_GROUP_CODE" val="m1-1"/>
</p:tagLst>
</file>

<file path=ppt/tags/tag1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2"/>
  <p:tag name="KSO_WM_UNIT_ID" val="custom160117_21*m_i*1_2"/>
  <p:tag name="KSO_WM_UNIT_CLEAR" val="1"/>
  <p:tag name="KSO_WM_UNIT_LAYERLEVEL" val="1_1"/>
  <p:tag name="KSO_WM_DIAGRAM_GROUP_CODE" val="m1-1"/>
</p:tagLst>
</file>

<file path=ppt/tags/tag1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h_f"/>
  <p:tag name="KSO_WM_UNIT_INDEX" val="1_1_1"/>
  <p:tag name="KSO_WM_UNIT_ID" val="custom160117_21*m_h_f*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57"/>
  <p:tag name="KSO_WM_DIAGRAM_GROUP_CODE" val="m1-1"/>
</p:tagLst>
</file>

<file path=ppt/tags/tag1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124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21"/>
  <p:tag name="KSO_WM_SLIDE_INDEX" val="21"/>
  <p:tag name="KSO_WM_SLIDE_ITEM_CNT" val="2"/>
  <p:tag name="KSO_WM_SLIDE_LAYOUT" val="a_m"/>
  <p:tag name="KSO_WM_SLIDE_LAYOUT_CNT" val="1_1"/>
  <p:tag name="KSO_WM_SLIDE_TYPE" val="text"/>
  <p:tag name="KSO_WM_BEAUTIFY_FLAG" val="#wm#"/>
  <p:tag name="KSO_WM_SLIDE_POSITION" val="213*200"/>
  <p:tag name="KSO_WM_SLIDE_SIZE" val="534*251"/>
  <p:tag name="KSO_WM_DIAGRAM_GROUP_CODE" val="m1-1"/>
</p:tagLst>
</file>

<file path=ppt/tags/tag1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2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1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e"/>
  <p:tag name="KSO_WM_UNIT_INDEX" val="1"/>
  <p:tag name="KSO_WM_UNIT_ID" val="custom160117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01"/>
</p:tagLst>
</file>

<file path=ppt/tags/tag127.xml><?xml version="1.0" encoding="utf-8"?>
<p:tagLst xmlns:p="http://schemas.openxmlformats.org/presentationml/2006/main">
  <p:tag name="MH" val="20151013144530"/>
  <p:tag name="MH_LIBRARY" val="CONTENTS"/>
  <p:tag name="MH_AUTOCOLOR" val="TRUE"/>
  <p:tag name="MH_TYPE" val="SECTION"/>
  <p:tag name="ID" val="547136"/>
  <p:tag name="KSO_WM_TEMPLATE_CATEGORY" val="custom"/>
  <p:tag name="KSO_WM_TEMPLATE_INDEX" val="160117"/>
  <p:tag name="KSO_WM_TAG_VERSION" val="1.0"/>
  <p:tag name="KSO_WM_SLIDE_ID" val="custom160117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1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1"/>
  <p:tag name="KSO_WM_UNIT_ID" val="custom160117_21*m_i*1_1"/>
  <p:tag name="KSO_WM_UNIT_CLEAR" val="1"/>
  <p:tag name="KSO_WM_UNIT_LAYERLEVEL" val="1_1"/>
  <p:tag name="KSO_WM_DIAGRAM_GROUP_CODE" val="m1-1"/>
</p:tagLst>
</file>

<file path=ppt/tags/tag1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2"/>
  <p:tag name="KSO_WM_UNIT_ID" val="custom160117_21*m_i*1_2"/>
  <p:tag name="KSO_WM_UNIT_CLEAR" val="1"/>
  <p:tag name="KSO_WM_UNIT_LAYERLEVEL" val="1_1"/>
  <p:tag name="KSO_WM_DIAGRAM_GROUP_CODE" val="m1-1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9*i*11"/>
  <p:tag name="KSO_WM_TEMPLATE_CATEGORY" val="custom"/>
  <p:tag name="KSO_WM_TEMPLATE_INDEX" val="160117"/>
  <p:tag name="KSO_WM_UNIT_INDEX" val="11"/>
</p:tagLst>
</file>

<file path=ppt/tags/tag1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h_f"/>
  <p:tag name="KSO_WM_UNIT_INDEX" val="1_1_1"/>
  <p:tag name="KSO_WM_UNIT_ID" val="custom160117_21*m_h_f*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57"/>
  <p:tag name="KSO_WM_DIAGRAM_GROUP_CODE" val="m1-1"/>
</p:tagLst>
</file>

<file path=ppt/tags/tag131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21"/>
  <p:tag name="KSO_WM_SLIDE_INDEX" val="21"/>
  <p:tag name="KSO_WM_SLIDE_ITEM_CNT" val="2"/>
  <p:tag name="KSO_WM_SLIDE_LAYOUT" val="a_m"/>
  <p:tag name="KSO_WM_SLIDE_LAYOUT_CNT" val="1_1"/>
  <p:tag name="KSO_WM_SLIDE_TYPE" val="text"/>
  <p:tag name="KSO_WM_BEAUTIFY_FLAG" val="#wm#"/>
  <p:tag name="KSO_WM_SLIDE_POSITION" val="213*200"/>
  <p:tag name="KSO_WM_SLIDE_SIZE" val="534*251"/>
  <p:tag name="KSO_WM_DIAGRAM_GROUP_CODE" val="m1-1"/>
</p:tagLst>
</file>

<file path=ppt/tags/tag132.xml><?xml version="1.0" encoding="utf-8"?>
<p:tagLst xmlns:p="http://schemas.openxmlformats.org/presentationml/2006/main">
  <p:tag name="MH" val="20151013144139"/>
  <p:tag name="MH_LIBRARY" val="GRAPHIC"/>
  <p:tag name="MH_ORDER" val="文本框 5"/>
  <p:tag name="KSO_WM_TAG_VERSION" val="1.0"/>
  <p:tag name="KSO_WM_BEAUTIFY_FLAG" val="#wm#"/>
  <p:tag name="KSO_WM_UNIT_TYPE" val="i"/>
  <p:tag name="KSO_WM_UNIT_ID" val="custom160117_29*i*0"/>
  <p:tag name="KSO_WM_TEMPLATE_CATEGORY" val="custom"/>
  <p:tag name="KSO_WM_TEMPLATE_INDEX" val="160117"/>
  <p:tag name="KSO_WM_UNIT_INDEX" val="0"/>
</p:tagLst>
</file>

<file path=ppt/tags/tag133.xml><?xml version="1.0" encoding="utf-8"?>
<p:tagLst xmlns:p="http://schemas.openxmlformats.org/presentationml/2006/main">
  <p:tag name="MH" val="20151013144139"/>
  <p:tag name="MH_LIBRARY" val="GRAPHIC"/>
  <p:tag name="KSO_WM_TEMPLATE_CATEGORY" val="custom"/>
  <p:tag name="KSO_WM_TEMPLATE_INDEX" val="160117"/>
  <p:tag name="KSO_WM_TAG_VERSION" val="1.0"/>
  <p:tag name="KSO_WM_SLIDE_ID" val="custom160117_29"/>
  <p:tag name="KSO_WM_SLIDE_INDEX" val="29"/>
  <p:tag name="KSO_WM_SLIDE_ITEM_CNT" val="1"/>
  <p:tag name="KSO_WM_SLIDE_TYPE" val="endPage"/>
  <p:tag name="KSO_WM_BEAUTIFY_FLAG" val="#wm#"/>
  <p:tag name="KSO_WM_SLIDE_LAYOUT" val="d"/>
  <p:tag name="KSO_WM_SLIDE_LAYOUT_CNT" val="1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ENTRY"/>
  <p:tag name="ID" val="547136"/>
  <p:tag name="MH_ORDER" val="3"/>
  <p:tag name="KSO_WM_UNIT_TYPE" val="l_h_f"/>
  <p:tag name="KSO_WM_UNIT_INDEX" val="1_3_1"/>
  <p:tag name="KSO_WM_UNIT_ID" val="custom160117_9*l_h_f*1_3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UNIT_PRESET_TEXT_LEN" val="24"/>
  <p:tag name="KSO_WM_DIAGRAM_GROUP_CODE" val="l1-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NUMBER"/>
  <p:tag name="ID" val="547136"/>
  <p:tag name="MH_ORDER" val="3"/>
  <p:tag name="KSO_WM_UNIT_TYPE" val="l_i"/>
  <p:tag name="KSO_WM_UNIT_INDEX" val="1_4"/>
  <p:tag name="KSO_WM_UNIT_ID" val="custom160117_9*l_i*1_4"/>
  <p:tag name="KSO_WM_UNIT_CLEAR" val="1"/>
  <p:tag name="KSO_WM_UNIT_LAYERLEVEL" val="1_1"/>
  <p:tag name="KSO_WM_DIAGRAM_GROUP_CODE" val="l1-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9*i*16"/>
  <p:tag name="KSO_WM_TEMPLATE_CATEGORY" val="custom"/>
  <p:tag name="KSO_WM_TEMPLATE_INDEX" val="160117"/>
  <p:tag name="KSO_WM_UNIT_INDEX" val="16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ENTRY"/>
  <p:tag name="ID" val="547136"/>
  <p:tag name="MH_ORDER" val="4"/>
  <p:tag name="KSO_WM_UNIT_TYPE" val="l_h_f"/>
  <p:tag name="KSO_WM_UNIT_INDEX" val="1_4_1"/>
  <p:tag name="KSO_WM_UNIT_ID" val="custom160117_9*l_h_f*1_4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UNIT_PRESET_TEXT_LEN" val="24"/>
  <p:tag name="KSO_WM_DIAGRAM_GROUP_CODE" val="l1-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NUMBER"/>
  <p:tag name="ID" val="547136"/>
  <p:tag name="MH_ORDER" val="4"/>
  <p:tag name="KSO_WM_UNIT_TYPE" val="l_i"/>
  <p:tag name="KSO_WM_UNIT_INDEX" val="1_5"/>
  <p:tag name="KSO_WM_UNIT_ID" val="custom160117_9*l_i*1_5"/>
  <p:tag name="KSO_WM_UNIT_CLEAR" val="1"/>
  <p:tag name="KSO_WM_UNIT_LAYERLEVEL" val="1_1"/>
  <p:tag name="KSO_WM_DIAGRAM_GROUP_CODE" val="l1-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OTHERS"/>
  <p:tag name="ID" val="547136"/>
  <p:tag name="KSO_WM_UNIT_TYPE" val="a"/>
  <p:tag name="KSO_WM_UNIT_INDEX" val="1"/>
  <p:tag name="KSO_WM_UNIT_ID" val="custom160117_9*a*1"/>
  <p:tag name="KSO_WM_UNIT_CLEAR" val="1"/>
  <p:tag name="KSO_WM_UNIT_LAYERLEVEL" val="1"/>
  <p:tag name="KSO_WM_UNIT_ISCONTENTSTITLE" val="1"/>
  <p:tag name="KSO_WM_UNIT_VALUE" val="2"/>
  <p:tag name="KSO_WM_UNIT_HIGHLIGHT" val="0"/>
  <p:tag name="KSO_WM_UNIT_COMPATIBLE" val="0"/>
  <p:tag name="KSO_WM_UNIT_BIND_DECORATION_IDS" val="custom160117_9*i*22"/>
  <p:tag name="KSO_WM_UNIT_PRESET_TEXT" val="目录"/>
</p:tagLst>
</file>

<file path=ppt/tags/tag2.xml><?xml version="1.0" encoding="utf-8"?>
<p:tagLst xmlns:p="http://schemas.openxmlformats.org/presentationml/2006/main">
  <p:tag name="MH" val="20151013144139"/>
  <p:tag name="MH_LIBRARY" val="GRAPHIC"/>
  <p:tag name="MH_ORDER" val="Oval 1"/>
  <p:tag name="KSO_WM_TAG_VERSION" val="1.0"/>
  <p:tag name="KSO_WM_BEAUTIFY_FLAG" val="#wm#"/>
  <p:tag name="KSO_WM_UNIT_TYPE" val="i"/>
  <p:tag name="KSO_WM_UNIT_ID" val="258*i*0"/>
  <p:tag name="KSO_WM_TEMPLATE_CATEGORY" val="custom"/>
  <p:tag name="KSO_WM_TEMPLATE_INDEX" val="160117"/>
</p:tagLst>
</file>

<file path=ppt/tags/tag20.xml><?xml version="1.0" encoding="utf-8"?>
<p:tagLst xmlns:p="http://schemas.openxmlformats.org/presentationml/2006/main">
  <p:tag name="MH" val="20151013144530"/>
  <p:tag name="MH_LIBRARY" val="CONTENTS"/>
  <p:tag name="MH_TYPE" val="OTHERS"/>
  <p:tag name="ID" val="547136"/>
  <p:tag name="KSO_WM_TAG_VERSION" val="1.0"/>
  <p:tag name="KSO_WM_BEAUTIFY_FLAG" val="#wm#"/>
  <p:tag name="KSO_WM_UNIT_TYPE" val="i"/>
  <p:tag name="KSO_WM_UNIT_ID" val="custom160117_9*i*22"/>
  <p:tag name="KSO_WM_TEMPLATE_CATEGORY" val="custom"/>
  <p:tag name="KSO_WM_TEMPLATE_INDEX" val="160117"/>
  <p:tag name="KSO_WM_UNIT_INDEX" val="22"/>
</p:tagLst>
</file>

<file path=ppt/tags/tag21.xml><?xml version="1.0" encoding="utf-8"?>
<p:tagLst xmlns:p="http://schemas.openxmlformats.org/presentationml/2006/main">
  <p:tag name="MH" val="20151013144530"/>
  <p:tag name="MH_LIBRARY" val="CONTENTS"/>
  <p:tag name="MH_AUTOCOLOR" val="TRUE"/>
  <p:tag name="MH_TYPE" val="CONTENTS"/>
  <p:tag name="ID" val="547136"/>
  <p:tag name="KSO_WM_TEMPLATE_CATEGORY" val="custom"/>
  <p:tag name="KSO_WM_TEMPLATE_INDEX" val="160117"/>
  <p:tag name="KSO_WM_TAG_VERSION" val="1.0"/>
  <p:tag name="KSO_WM_SLIDE_ID" val="custom160117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2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e"/>
  <p:tag name="KSO_WM_UNIT_INDEX" val="1"/>
  <p:tag name="KSO_WM_UNIT_ID" val="custom160117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01"/>
</p:tagLst>
</file>

<file path=ppt/tags/tag24.xml><?xml version="1.0" encoding="utf-8"?>
<p:tagLst xmlns:p="http://schemas.openxmlformats.org/presentationml/2006/main">
  <p:tag name="MH" val="20151013144530"/>
  <p:tag name="MH_LIBRARY" val="CONTENTS"/>
  <p:tag name="MH_AUTOCOLOR" val="TRUE"/>
  <p:tag name="MH_TYPE" val="SECTION"/>
  <p:tag name="ID" val="547136"/>
  <p:tag name="KSO_WM_TEMPLATE_CATEGORY" val="custom"/>
  <p:tag name="KSO_WM_TEMPLATE_INDEX" val="160117"/>
  <p:tag name="KSO_WM_TAG_VERSION" val="1.0"/>
  <p:tag name="KSO_WM_SLIDE_ID" val="custom160117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f"/>
  <p:tag name="KSO_WM_UNIT_INDEX" val="1"/>
  <p:tag name="KSO_WM_UNIT_ID" val="custom160117_2*f*1"/>
  <p:tag name="KSO_WM_UNIT_CLEAR" val="1"/>
  <p:tag name="KSO_WM_UNIT_LAYERLEVEL" val="1"/>
  <p:tag name="KSO_WM_UNIT_VALUE" val="319"/>
  <p:tag name="KSO_WM_UNIT_HIGHLIGHT" val="0"/>
  <p:tag name="KSO_WM_UNIT_COMPATIBLE" val="0"/>
  <p:tag name="KSO_WM_UNIT_PRESET_TEXT_INDEX" val="5"/>
  <p:tag name="KSO_WM_UNIT_PRESET_TEXT_LEN" val="232"/>
</p:tagLst>
</file>

<file path=ppt/tags/tag27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2"/>
  <p:tag name="KSO_WM_SLIDE_INDEX" val="2"/>
  <p:tag name="KSO_WM_SLIDE_ITEM_CNT" val="2"/>
  <p:tag name="KSO_WM_SLIDE_LAYOUT" val="a_f"/>
  <p:tag name="KSO_WM_SLIDE_LAYOUT_CNT" val="1_1"/>
  <p:tag name="KSO_WM_SLIDE_TYPE" val="text"/>
  <p:tag name="KSO_WM_BEAUTIFY_FLAG" val="#wm#"/>
  <p:tag name="KSO_WM_SLIDE_POSITION" val="66*144"/>
  <p:tag name="KSO_WM_SLIDE_SIZE" val="828*343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2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e"/>
  <p:tag name="KSO_WM_UNIT_INDEX" val="1"/>
  <p:tag name="KSO_WM_UNIT_ID" val="custom160117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01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160117"/>
</p:tagLst>
</file>

<file path=ppt/tags/tag30.xml><?xml version="1.0" encoding="utf-8"?>
<p:tagLst xmlns:p="http://schemas.openxmlformats.org/presentationml/2006/main">
  <p:tag name="MH" val="20151013144530"/>
  <p:tag name="MH_LIBRARY" val="CONTENTS"/>
  <p:tag name="MH_AUTOCOLOR" val="TRUE"/>
  <p:tag name="MH_TYPE" val="SECTION"/>
  <p:tag name="ID" val="547136"/>
  <p:tag name="KSO_WM_TEMPLATE_CATEGORY" val="custom"/>
  <p:tag name="KSO_WM_TEMPLATE_INDEX" val="160117"/>
  <p:tag name="KSO_WM_TAG_VERSION" val="1.0"/>
  <p:tag name="KSO_WM_SLIDE_ID" val="custom160117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f"/>
  <p:tag name="KSO_WM_UNIT_INDEX" val="1"/>
  <p:tag name="KSO_WM_UNIT_ID" val="custom160117_13*f*1"/>
  <p:tag name="KSO_WM_UNIT_CLEAR" val="1"/>
  <p:tag name="KSO_WM_UNIT_LAYERLEVEL" val="1"/>
  <p:tag name="KSO_WM_UNIT_VALUE" val="80"/>
  <p:tag name="KSO_WM_UNIT_HIGHLIGHT" val="0"/>
  <p:tag name="KSO_WM_UNIT_COMPATIBLE" val="0"/>
  <p:tag name="KSO_WM_UNIT_PRESET_TEXT_INDEX" val="5"/>
  <p:tag name="KSO_WM_UNIT_PRESET_TEXT_LEN" val="125"/>
</p:tagLst>
</file>

<file path=ppt/tags/tag33.xml><?xml version="1.0" encoding="utf-8"?>
<p:tagLst xmlns:p="http://schemas.openxmlformats.org/presentationml/2006/main">
  <p:tag name="MH" val="20151014103447"/>
  <p:tag name="MH_LIBRARY" val="GRAPHIC"/>
  <p:tag name="MH_TYPE" val="Other"/>
  <p:tag name="MH_ORDER" val="3"/>
  <p:tag name="KSO_WM_TAG_VERSION" val="1.0"/>
  <p:tag name="KSO_WM_BEAUTIFY_FLAG" val="#wm#"/>
  <p:tag name="KSO_WM_UNIT_TYPE" val="i"/>
  <p:tag name="KSO_WM_UNIT_ID" val="custom160117_13*i*2"/>
  <p:tag name="KSO_WM_TEMPLATE_CATEGORY" val="custom"/>
  <p:tag name="KSO_WM_TEMPLATE_INDEX" val="160117"/>
  <p:tag name="KSO_WM_UNIT_INDEX" val="2"/>
</p:tagLst>
</file>

<file path=ppt/tags/tag34.xml><?xml version="1.0" encoding="utf-8"?>
<p:tagLst xmlns:p="http://schemas.openxmlformats.org/presentationml/2006/main">
  <p:tag name="MH" val="20151014103447"/>
  <p:tag name="MH_LIBRARY" val="GRAPHIC"/>
  <p:tag name="MH_TYPE" val="Other"/>
  <p:tag name="MH_ORDER" val="4"/>
  <p:tag name="KSO_WM_TAG_VERSION" val="1.0"/>
  <p:tag name="KSO_WM_BEAUTIFY_FLAG" val="#wm#"/>
  <p:tag name="KSO_WM_UNIT_TYPE" val="i"/>
  <p:tag name="KSO_WM_UNIT_ID" val="custom160117_13*i*3"/>
  <p:tag name="KSO_WM_TEMPLATE_CATEGORY" val="custom"/>
  <p:tag name="KSO_WM_TEMPLATE_INDEX" val="160117"/>
  <p:tag name="KSO_WM_UNIT_INDEX" val="3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160117"/>
</p:tagLst>
</file>

<file path=ppt/tags/tag40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3"/>
  <p:tag name="KSO_WM_SLIDE_INDEX" val="13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245*209"/>
  <p:tag name="KSO_WM_SLIDE_SIZE" val="505*173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f"/>
  <p:tag name="KSO_WM_UNIT_INDEX" val="1"/>
  <p:tag name="KSO_WM_UNIT_ID" val="custom160117_13*f*1"/>
  <p:tag name="KSO_WM_UNIT_CLEAR" val="1"/>
  <p:tag name="KSO_WM_UNIT_LAYERLEVEL" val="1"/>
  <p:tag name="KSO_WM_UNIT_VALUE" val="80"/>
  <p:tag name="KSO_WM_UNIT_HIGHLIGHT" val="0"/>
  <p:tag name="KSO_WM_UNIT_COMPATIBLE" val="0"/>
  <p:tag name="KSO_WM_UNIT_PRESET_TEXT_INDEX" val="5"/>
  <p:tag name="KSO_WM_UNIT_PRESET_TEXT_LEN" val="125"/>
</p:tagLst>
</file>

<file path=ppt/tags/tag43.xml><?xml version="1.0" encoding="utf-8"?>
<p:tagLst xmlns:p="http://schemas.openxmlformats.org/presentationml/2006/main">
  <p:tag name="MH" val="20151014103447"/>
  <p:tag name="MH_LIBRARY" val="GRAPHIC"/>
  <p:tag name="MH_TYPE" val="Other"/>
  <p:tag name="MH_ORDER" val="3"/>
  <p:tag name="KSO_WM_TAG_VERSION" val="1.0"/>
  <p:tag name="KSO_WM_BEAUTIFY_FLAG" val="#wm#"/>
  <p:tag name="KSO_WM_UNIT_TYPE" val="i"/>
  <p:tag name="KSO_WM_UNIT_ID" val="custom160117_13*i*2"/>
  <p:tag name="KSO_WM_TEMPLATE_CATEGORY" val="custom"/>
  <p:tag name="KSO_WM_TEMPLATE_INDEX" val="160117"/>
  <p:tag name="KSO_WM_UNIT_INDEX" val="2"/>
</p:tagLst>
</file>

<file path=ppt/tags/tag44.xml><?xml version="1.0" encoding="utf-8"?>
<p:tagLst xmlns:p="http://schemas.openxmlformats.org/presentationml/2006/main">
  <p:tag name="MH" val="20151014103447"/>
  <p:tag name="MH_LIBRARY" val="GRAPHIC"/>
  <p:tag name="MH_TYPE" val="Other"/>
  <p:tag name="MH_ORDER" val="4"/>
  <p:tag name="KSO_WM_TAG_VERSION" val="1.0"/>
  <p:tag name="KSO_WM_BEAUTIFY_FLAG" val="#wm#"/>
  <p:tag name="KSO_WM_UNIT_TYPE" val="i"/>
  <p:tag name="KSO_WM_UNIT_ID" val="custom160117_13*i*3"/>
  <p:tag name="KSO_WM_TEMPLATE_CATEGORY" val="custom"/>
  <p:tag name="KSO_WM_TEMPLATE_INDEX" val="160117"/>
  <p:tag name="KSO_WM_UNIT_INDEX" val="3"/>
</p:tagLst>
</file>

<file path=ppt/tags/tag45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3"/>
  <p:tag name="KSO_WM_SLIDE_INDEX" val="13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245*209"/>
  <p:tag name="KSO_WM_SLIDE_SIZE" val="505*173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f"/>
  <p:tag name="KSO_WM_UNIT_INDEX" val="1"/>
  <p:tag name="KSO_WM_UNIT_ID" val="custom160117_13*f*1"/>
  <p:tag name="KSO_WM_UNIT_CLEAR" val="1"/>
  <p:tag name="KSO_WM_UNIT_LAYERLEVEL" val="1"/>
  <p:tag name="KSO_WM_UNIT_VALUE" val="80"/>
  <p:tag name="KSO_WM_UNIT_HIGHLIGHT" val="0"/>
  <p:tag name="KSO_WM_UNIT_COMPATIBLE" val="0"/>
  <p:tag name="KSO_WM_UNIT_PRESET_TEXT_INDEX" val="5"/>
  <p:tag name="KSO_WM_UNIT_PRESET_TEXT_LEN" val="125"/>
</p:tagLst>
</file>

<file path=ppt/tags/tag48.xml><?xml version="1.0" encoding="utf-8"?>
<p:tagLst xmlns:p="http://schemas.openxmlformats.org/presentationml/2006/main">
  <p:tag name="MH" val="20151014103447"/>
  <p:tag name="MH_LIBRARY" val="GRAPHIC"/>
  <p:tag name="MH_TYPE" val="Other"/>
  <p:tag name="MH_ORDER" val="3"/>
  <p:tag name="KSO_WM_TAG_VERSION" val="1.0"/>
  <p:tag name="KSO_WM_BEAUTIFY_FLAG" val="#wm#"/>
  <p:tag name="KSO_WM_UNIT_TYPE" val="i"/>
  <p:tag name="KSO_WM_UNIT_ID" val="custom160117_13*i*2"/>
  <p:tag name="KSO_WM_TEMPLATE_CATEGORY" val="custom"/>
  <p:tag name="KSO_WM_TEMPLATE_INDEX" val="160117"/>
  <p:tag name="KSO_WM_UNIT_INDEX" val="2"/>
</p:tagLst>
</file>

<file path=ppt/tags/tag49.xml><?xml version="1.0" encoding="utf-8"?>
<p:tagLst xmlns:p="http://schemas.openxmlformats.org/presentationml/2006/main">
  <p:tag name="MH" val="20151014103447"/>
  <p:tag name="MH_LIBRARY" val="GRAPHIC"/>
  <p:tag name="MH_TYPE" val="Other"/>
  <p:tag name="MH_ORDER" val="4"/>
  <p:tag name="KSO_WM_TAG_VERSION" val="1.0"/>
  <p:tag name="KSO_WM_BEAUTIFY_FLAG" val="#wm#"/>
  <p:tag name="KSO_WM_UNIT_TYPE" val="i"/>
  <p:tag name="KSO_WM_UNIT_ID" val="custom160117_13*i*3"/>
  <p:tag name="KSO_WM_TEMPLATE_CATEGORY" val="custom"/>
  <p:tag name="KSO_WM_TEMPLATE_INDEX" val="160117"/>
  <p:tag name="KSO_WM_UNIT_INDEX" val="3"/>
</p:tagLst>
</file>

<file path=ppt/tags/tag5.xml><?xml version="1.0" encoding="utf-8"?>
<p:tagLst xmlns:p="http://schemas.openxmlformats.org/presentationml/2006/main">
  <p:tag name="KSO_WM_TEMPLATE_THUMBS_INDEX" val="1、4、5、9、12、13、17、24、26、27、28、29"/>
  <p:tag name="KSO_WM_TEMPLATE_CATEGORY" val="custom"/>
  <p:tag name="KSO_WM_TEMPLATE_INDEX" val="160117"/>
  <p:tag name="KSO_WM_TAG_VERSION" val="1.0"/>
  <p:tag name="KSO_WM_SLIDE_ID" val="custom160117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  <p:tag name="KSO_WM_SLIDE_MODEL_TYPE" val="cover"/>
</p:tagLst>
</file>

<file path=ppt/tags/tag50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3"/>
  <p:tag name="KSO_WM_SLIDE_INDEX" val="13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245*209"/>
  <p:tag name="KSO_WM_SLIDE_SIZE" val="505*173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f"/>
  <p:tag name="KSO_WM_UNIT_INDEX" val="1"/>
  <p:tag name="KSO_WM_UNIT_ID" val="custom160117_13*f*1"/>
  <p:tag name="KSO_WM_UNIT_CLEAR" val="1"/>
  <p:tag name="KSO_WM_UNIT_LAYERLEVEL" val="1"/>
  <p:tag name="KSO_WM_UNIT_VALUE" val="80"/>
  <p:tag name="KSO_WM_UNIT_HIGHLIGHT" val="0"/>
  <p:tag name="KSO_WM_UNIT_COMPATIBLE" val="0"/>
  <p:tag name="KSO_WM_UNIT_PRESET_TEXT_INDEX" val="5"/>
  <p:tag name="KSO_WM_UNIT_PRESET_TEXT_LEN" val="125"/>
</p:tagLst>
</file>

<file path=ppt/tags/tag53.xml><?xml version="1.0" encoding="utf-8"?>
<p:tagLst xmlns:p="http://schemas.openxmlformats.org/presentationml/2006/main">
  <p:tag name="MH" val="20151014103447"/>
  <p:tag name="MH_LIBRARY" val="GRAPHIC"/>
  <p:tag name="MH_TYPE" val="Other"/>
  <p:tag name="MH_ORDER" val="3"/>
  <p:tag name="KSO_WM_TAG_VERSION" val="1.0"/>
  <p:tag name="KSO_WM_BEAUTIFY_FLAG" val="#wm#"/>
  <p:tag name="KSO_WM_UNIT_TYPE" val="i"/>
  <p:tag name="KSO_WM_UNIT_ID" val="custom160117_13*i*2"/>
  <p:tag name="KSO_WM_TEMPLATE_CATEGORY" val="custom"/>
  <p:tag name="KSO_WM_TEMPLATE_INDEX" val="160117"/>
  <p:tag name="KSO_WM_UNIT_INDEX" val="2"/>
</p:tagLst>
</file>

<file path=ppt/tags/tag54.xml><?xml version="1.0" encoding="utf-8"?>
<p:tagLst xmlns:p="http://schemas.openxmlformats.org/presentationml/2006/main">
  <p:tag name="MH" val="20151014103447"/>
  <p:tag name="MH_LIBRARY" val="GRAPHIC"/>
  <p:tag name="MH_TYPE" val="Other"/>
  <p:tag name="MH_ORDER" val="4"/>
  <p:tag name="KSO_WM_TAG_VERSION" val="1.0"/>
  <p:tag name="KSO_WM_BEAUTIFY_FLAG" val="#wm#"/>
  <p:tag name="KSO_WM_UNIT_TYPE" val="i"/>
  <p:tag name="KSO_WM_UNIT_ID" val="custom160117_13*i*3"/>
  <p:tag name="KSO_WM_TEMPLATE_CATEGORY" val="custom"/>
  <p:tag name="KSO_WM_TEMPLATE_INDEX" val="160117"/>
  <p:tag name="KSO_WM_UNIT_INDEX" val="3"/>
</p:tagLst>
</file>

<file path=ppt/tags/tag55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3"/>
  <p:tag name="KSO_WM_SLIDE_INDEX" val="13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245*209"/>
  <p:tag name="KSO_WM_SLIDE_SIZE" val="505*173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1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f"/>
  <p:tag name="KSO_WM_UNIT_INDEX" val="1"/>
  <p:tag name="KSO_WM_UNIT_ID" val="custom160117_13*f*1"/>
  <p:tag name="KSO_WM_UNIT_CLEAR" val="1"/>
  <p:tag name="KSO_WM_UNIT_LAYERLEVEL" val="1"/>
  <p:tag name="KSO_WM_UNIT_VALUE" val="80"/>
  <p:tag name="KSO_WM_UNIT_HIGHLIGHT" val="0"/>
  <p:tag name="KSO_WM_UNIT_COMPATIBLE" val="0"/>
  <p:tag name="KSO_WM_UNIT_PRESET_TEXT_INDEX" val="5"/>
  <p:tag name="KSO_WM_UNIT_PRESET_TEXT_LEN" val="125"/>
</p:tagLst>
</file>

<file path=ppt/tags/tag58.xml><?xml version="1.0" encoding="utf-8"?>
<p:tagLst xmlns:p="http://schemas.openxmlformats.org/presentationml/2006/main">
  <p:tag name="MH" val="20151014103447"/>
  <p:tag name="MH_LIBRARY" val="GRAPHIC"/>
  <p:tag name="MH_TYPE" val="Other"/>
  <p:tag name="MH_ORDER" val="3"/>
  <p:tag name="KSO_WM_TAG_VERSION" val="1.0"/>
  <p:tag name="KSO_WM_BEAUTIFY_FLAG" val="#wm#"/>
  <p:tag name="KSO_WM_UNIT_TYPE" val="i"/>
  <p:tag name="KSO_WM_UNIT_ID" val="custom160117_13*i*2"/>
  <p:tag name="KSO_WM_TEMPLATE_CATEGORY" val="custom"/>
  <p:tag name="KSO_WM_TEMPLATE_INDEX" val="160117"/>
  <p:tag name="KSO_WM_UNIT_INDEX" val="2"/>
</p:tagLst>
</file>

<file path=ppt/tags/tag59.xml><?xml version="1.0" encoding="utf-8"?>
<p:tagLst xmlns:p="http://schemas.openxmlformats.org/presentationml/2006/main">
  <p:tag name="MH" val="20151014103447"/>
  <p:tag name="MH_LIBRARY" val="GRAPHIC"/>
  <p:tag name="MH_TYPE" val="Other"/>
  <p:tag name="MH_ORDER" val="4"/>
  <p:tag name="KSO_WM_TAG_VERSION" val="1.0"/>
  <p:tag name="KSO_WM_BEAUTIFY_FLAG" val="#wm#"/>
  <p:tag name="KSO_WM_UNIT_TYPE" val="i"/>
  <p:tag name="KSO_WM_UNIT_ID" val="custom160117_13*i*3"/>
  <p:tag name="KSO_WM_TEMPLATE_CATEGORY" val="custom"/>
  <p:tag name="KSO_WM_TEMPLATE_INDEX" val="160117"/>
  <p:tag name="KSO_WM_UNIT_INDEX" val="3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OTHERS"/>
  <p:tag name="ID" val="547136"/>
  <p:tag name="KSO_WM_UNIT_TYPE" val="l_i"/>
  <p:tag name="KSO_WM_UNIT_INDEX" val="1_1"/>
  <p:tag name="KSO_WM_UNIT_ID" val="custom160117_9*l_i*1_1"/>
  <p:tag name="KSO_WM_UNIT_CLEAR" val="1"/>
  <p:tag name="KSO_WM_UNIT_LAYERLEVEL" val="1_1"/>
  <p:tag name="KSO_WM_DIAGRAM_GROUP_CODE" val="l1-1"/>
</p:tagLst>
</file>

<file path=ppt/tags/tag60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3"/>
  <p:tag name="KSO_WM_SLIDE_INDEX" val="13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245*209"/>
  <p:tag name="KSO_WM_SLIDE_SIZE" val="505*173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2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e"/>
  <p:tag name="KSO_WM_UNIT_INDEX" val="1"/>
  <p:tag name="KSO_WM_UNIT_ID" val="custom160117_12*e*1"/>
  <p:tag name="KSO_WM_UNIT_CLEAR" val="1"/>
  <p:tag name="KSO_WM_UNIT_LAYERLEVEL" val="1"/>
  <p:tag name="KSO_WM_UNIT_VALUE" val="1"/>
  <p:tag name="KSO_WM_UNIT_HIGHLIGHT" val="0"/>
  <p:tag name="KSO_WM_UNIT_COMPATIBLE" val="1"/>
  <p:tag name="KSO_WM_UNIT_PRESET_TEXT" val="01"/>
</p:tagLst>
</file>

<file path=ppt/tags/tag63.xml><?xml version="1.0" encoding="utf-8"?>
<p:tagLst xmlns:p="http://schemas.openxmlformats.org/presentationml/2006/main">
  <p:tag name="MH" val="20151013144530"/>
  <p:tag name="MH_LIBRARY" val="CONTENTS"/>
  <p:tag name="MH_AUTOCOLOR" val="TRUE"/>
  <p:tag name="MH_TYPE" val="SECTION"/>
  <p:tag name="ID" val="547136"/>
  <p:tag name="KSO_WM_TEMPLATE_CATEGORY" val="custom"/>
  <p:tag name="KSO_WM_TEMPLATE_INDEX" val="160117"/>
  <p:tag name="KSO_WM_TAG_VERSION" val="1.0"/>
  <p:tag name="KSO_WM_SLIDE_ID" val="custom160117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15*i*0"/>
  <p:tag name="KSO_WM_TEMPLATE_CATEGORY" val="custom"/>
  <p:tag name="KSO_WM_TEMPLATE_INDEX" val="160117"/>
  <p:tag name="KSO_WM_UNIT_INDEX" val="0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1"/>
  <p:tag name="KSO_WM_UNIT_ID" val="custom160117_15*l_i*1_1"/>
  <p:tag name="KSO_WM_UNIT_CLEAR" val="1"/>
  <p:tag name="KSO_WM_UNIT_LAYERLEVEL" val="1_1"/>
  <p:tag name="KSO_WM_DIAGRAM_GROUP_CODE" val="l1-2"/>
</p:tagLst>
</file>

<file path=ppt/tags/tag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h_f"/>
  <p:tag name="KSO_WM_UNIT_INDEX" val="1_1_1"/>
  <p:tag name="KSO_WM_UNIT_ID" val="custom160117_15*l_h_f*1_1_1"/>
  <p:tag name="KSO_WM_UNIT_CLEAR" val="1"/>
  <p:tag name="KSO_WM_UNIT_LAYERLEVEL" val="1_1_1"/>
  <p:tag name="KSO_WM_UNIT_VALUE" val="27"/>
  <p:tag name="KSO_WM_UNIT_HIGHLIGHT" val="0"/>
  <p:tag name="KSO_WM_UNIT_COMPATIBLE" val="0"/>
  <p:tag name="KSO_WM_UNIT_PRESET_TEXT_INDEX" val="3"/>
  <p:tag name="KSO_WM_UNIT_PRESET_TEXT_LEN" val="12"/>
  <p:tag name="KSO_WM_DIAGRAM_GROUP_CODE" val="l1-2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2"/>
  <p:tag name="KSO_WM_UNIT_ID" val="custom160117_15*l_i*1_2"/>
  <p:tag name="KSO_WM_UNIT_CLEAR" val="1"/>
  <p:tag name="KSO_WM_UNIT_LAYERLEVEL" val="1_1"/>
  <p:tag name="KSO_WM_DIAGRAM_GROUP_CODE" val="l1-2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3"/>
  <p:tag name="KSO_WM_UNIT_ID" val="custom160117_15*l_i*1_3"/>
  <p:tag name="KSO_WM_UNIT_CLEAR" val="1"/>
  <p:tag name="KSO_WM_UNIT_LAYERLEVEL" val="1_1"/>
  <p:tag name="KSO_WM_DIAGRAM_GROUP_CODE" val="l1-2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9*i*1"/>
  <p:tag name="KSO_WM_TEMPLATE_CATEGORY" val="custom"/>
  <p:tag name="KSO_WM_TEMPLATE_INDEX" val="160117"/>
  <p:tag name="KSO_WM_UNIT_INDEX" val="1"/>
</p:tagLst>
</file>

<file path=ppt/tags/tag70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5"/>
  <p:tag name="KSO_WM_SLIDE_INDEX" val="15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350*269"/>
  <p:tag name="KSO_WM_SLIDE_SIZE" val="261*76"/>
  <p:tag name="KSO_WM_DIAGRAM_GROUP_CODE" val="l1-2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1"/>
  <p:tag name="KSO_WM_UNIT_ID" val="custom160117_21*m_i*1_1"/>
  <p:tag name="KSO_WM_UNIT_CLEAR" val="1"/>
  <p:tag name="KSO_WM_UNIT_LAYERLEVEL" val="1_1"/>
  <p:tag name="KSO_WM_DIAGRAM_GROUP_CODE" val="m1-1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2"/>
  <p:tag name="KSO_WM_UNIT_ID" val="custom160117_21*m_i*1_2"/>
  <p:tag name="KSO_WM_UNIT_CLEAR" val="1"/>
  <p:tag name="KSO_WM_UNIT_LAYERLEVEL" val="1_1"/>
  <p:tag name="KSO_WM_DIAGRAM_GROUP_CODE" val="m1-1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h_f"/>
  <p:tag name="KSO_WM_UNIT_INDEX" val="1_1_1"/>
  <p:tag name="KSO_WM_UNIT_ID" val="custom160117_21*m_h_f*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57"/>
  <p:tag name="KSO_WM_DIAGRAM_GROUP_CODE" val="m1-1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h_f"/>
  <p:tag name="KSO_WM_UNIT_INDEX" val="1_1_1"/>
  <p:tag name="KSO_WM_UNIT_ID" val="custom160117_21*m_h_f*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57"/>
  <p:tag name="KSO_WM_DIAGRAM_GROUP_CODE" val="m1-1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76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21"/>
  <p:tag name="KSO_WM_SLIDE_INDEX" val="21"/>
  <p:tag name="KSO_WM_SLIDE_ITEM_CNT" val="2"/>
  <p:tag name="KSO_WM_SLIDE_LAYOUT" val="a_m"/>
  <p:tag name="KSO_WM_SLIDE_LAYOUT_CNT" val="1_1"/>
  <p:tag name="KSO_WM_SLIDE_TYPE" val="text"/>
  <p:tag name="KSO_WM_BEAUTIFY_FLAG" val="#wm#"/>
  <p:tag name="KSO_WM_SLIDE_POSITION" val="213*200"/>
  <p:tag name="KSO_WM_SLIDE_SIZE" val="534*251"/>
  <p:tag name="KSO_WM_DIAGRAM_GROUP_CODE" val="m1-1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17*i*9"/>
  <p:tag name="KSO_WM_TEMPLATE_CATEGORY" val="custom"/>
  <p:tag name="KSO_WM_TEMPLATE_INDEX" val="160117"/>
  <p:tag name="KSO_WM_UNIT_INDEX" val="9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4"/>
  <p:tag name="KSO_WM_UNIT_ID" val="custom160117_17*l_i*1_4"/>
  <p:tag name="KSO_WM_UNIT_CLEAR" val="1"/>
  <p:tag name="KSO_WM_UNIT_LAYERLEVEL" val="1_1"/>
  <p:tag name="KSO_WM_DIAGRAM_GROUP_CODE" val="l1-2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h_f"/>
  <p:tag name="KSO_WM_UNIT_INDEX" val="1_2_1"/>
  <p:tag name="KSO_WM_UNIT_ID" val="custom160117_17*l_h_f*1_2_1"/>
  <p:tag name="KSO_WM_UNIT_CLEAR" val="1"/>
  <p:tag name="KSO_WM_UNIT_LAYERLEVEL" val="1_1_1"/>
  <p:tag name="KSO_WM_UNIT_VALUE" val="27"/>
  <p:tag name="KSO_WM_UNIT_HIGHLIGHT" val="0"/>
  <p:tag name="KSO_WM_UNIT_COMPATIBLE" val="0"/>
  <p:tag name="KSO_WM_UNIT_PRESET_TEXT_INDEX" val="3"/>
  <p:tag name="KSO_WM_UNIT_PRESET_TEXT_LEN" val="12"/>
  <p:tag name="KSO_WM_DIAGRAM_GROUP_CODE" val="l1-2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ENTRY"/>
  <p:tag name="ID" val="547136"/>
  <p:tag name="MH_ORDER" val="1"/>
  <p:tag name="KSO_WM_UNIT_TYPE" val="l_h_f"/>
  <p:tag name="KSO_WM_UNIT_INDEX" val="1_1_1"/>
  <p:tag name="KSO_WM_UNIT_ID" val="custom160117_9*l_h_f*1_1_1"/>
  <p:tag name="KSO_WM_UNIT_CLEAR" val="1"/>
  <p:tag name="KSO_WM_UNIT_LAYERLEVEL" val="1_1_1"/>
  <p:tag name="KSO_WM_UNIT_VALUE" val="18"/>
  <p:tag name="KSO_WM_UNIT_HIGHLIGHT" val="0"/>
  <p:tag name="KSO_WM_UNIT_COMPATIBLE" val="0"/>
  <p:tag name="KSO_WM_UNIT_PRESET_TEXT_INDEX" val="3"/>
  <p:tag name="KSO_WM_UNIT_PRESET_TEXT_LEN" val="24"/>
  <p:tag name="KSO_WM_DIAGRAM_GROUP_CODE" val="l1-1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5"/>
  <p:tag name="KSO_WM_UNIT_ID" val="custom160117_17*l_i*1_5"/>
  <p:tag name="KSO_WM_UNIT_CLEAR" val="1"/>
  <p:tag name="KSO_WM_UNIT_LAYERLEVEL" val="1_1"/>
  <p:tag name="KSO_WM_DIAGRAM_GROUP_CODE" val="l1-2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6"/>
  <p:tag name="KSO_WM_UNIT_ID" val="custom160117_17*l_i*1_6"/>
  <p:tag name="KSO_WM_UNIT_CLEAR" val="1"/>
  <p:tag name="KSO_WM_UNIT_LAYERLEVEL" val="1_1"/>
  <p:tag name="KSO_WM_DIAGRAM_GROUP_CODE" val="l1-2"/>
</p:tagLst>
</file>

<file path=ppt/tags/tag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83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5"/>
  <p:tag name="KSO_WM_SLIDE_INDEX" val="15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350*269"/>
  <p:tag name="KSO_WM_SLIDE_SIZE" val="261*76"/>
  <p:tag name="KSO_WM_DIAGRAM_GROUP_CODE" val="l1-2"/>
</p:tagLst>
</file>

<file path=ppt/tags/tag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1"/>
  <p:tag name="KSO_WM_UNIT_ID" val="custom160117_21*m_i*1_1"/>
  <p:tag name="KSO_WM_UNIT_CLEAR" val="1"/>
  <p:tag name="KSO_WM_UNIT_LAYERLEVEL" val="1_1"/>
  <p:tag name="KSO_WM_DIAGRAM_GROUP_CODE" val="m1-1"/>
</p:tagLst>
</file>

<file path=ppt/tags/tag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h_f"/>
  <p:tag name="KSO_WM_UNIT_INDEX" val="1_1_1"/>
  <p:tag name="KSO_WM_UNIT_ID" val="custom160117_21*m_h_f*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57"/>
  <p:tag name="KSO_WM_DIAGRAM_GROUP_CODE" val="m1-1"/>
</p:tagLst>
</file>

<file path=ppt/tags/tag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3"/>
  <p:tag name="KSO_WM_UNIT_ID" val="custom160117_21*m_i*1_3"/>
  <p:tag name="KSO_WM_UNIT_CLEAR" val="1"/>
  <p:tag name="KSO_WM_UNIT_LAYERLEVEL" val="1_1"/>
  <p:tag name="KSO_WM_DIAGRAM_GROUP_CODE" val="m1-1"/>
</p:tagLst>
</file>

<file path=ppt/tags/tag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88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21"/>
  <p:tag name="KSO_WM_SLIDE_INDEX" val="21"/>
  <p:tag name="KSO_WM_SLIDE_ITEM_CNT" val="2"/>
  <p:tag name="KSO_WM_SLIDE_LAYOUT" val="a_m"/>
  <p:tag name="KSO_WM_SLIDE_LAYOUT_CNT" val="1_1"/>
  <p:tag name="KSO_WM_SLIDE_TYPE" val="text"/>
  <p:tag name="KSO_WM_BEAUTIFY_FLAG" val="#wm#"/>
  <p:tag name="KSO_WM_SLIDE_POSITION" val="213*200"/>
  <p:tag name="KSO_WM_SLIDE_SIZE" val="534*251"/>
  <p:tag name="KSO_WM_DIAGRAM_GROUP_CODE" val="m1-1"/>
</p:tagLst>
</file>

<file path=ppt/tags/tag8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117_15*i*0"/>
  <p:tag name="KSO_WM_TEMPLATE_CATEGORY" val="custom"/>
  <p:tag name="KSO_WM_TEMPLATE_INDEX" val="160117"/>
  <p:tag name="KSO_WM_UNIT_INDEX" val="0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MH" val="20151013144530"/>
  <p:tag name="MH_LIBRARY" val="CONTENTS"/>
  <p:tag name="MH_TYPE" val="NUMBER"/>
  <p:tag name="ID" val="547136"/>
  <p:tag name="MH_ORDER" val="1"/>
  <p:tag name="KSO_WM_UNIT_TYPE" val="l_i"/>
  <p:tag name="KSO_WM_UNIT_INDEX" val="1_2"/>
  <p:tag name="KSO_WM_UNIT_ID" val="custom160117_9*l_i*1_2"/>
  <p:tag name="KSO_WM_UNIT_CLEAR" val="1"/>
  <p:tag name="KSO_WM_UNIT_LAYERLEVEL" val="1_1"/>
  <p:tag name="KSO_WM_DIAGRAM_GROUP_CODE" val="l1-1"/>
</p:tagLst>
</file>

<file path=ppt/tags/tag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1"/>
  <p:tag name="KSO_WM_UNIT_ID" val="custom160117_15*l_i*1_1"/>
  <p:tag name="KSO_WM_UNIT_CLEAR" val="1"/>
  <p:tag name="KSO_WM_UNIT_LAYERLEVEL" val="1_1"/>
  <p:tag name="KSO_WM_DIAGRAM_GROUP_CODE" val="l1-2"/>
</p:tagLst>
</file>

<file path=ppt/tags/tag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h_f"/>
  <p:tag name="KSO_WM_UNIT_INDEX" val="1_1_1"/>
  <p:tag name="KSO_WM_UNIT_ID" val="custom160117_15*l_h_f*1_1_1"/>
  <p:tag name="KSO_WM_UNIT_CLEAR" val="1"/>
  <p:tag name="KSO_WM_UNIT_LAYERLEVEL" val="1_1_1"/>
  <p:tag name="KSO_WM_UNIT_VALUE" val="27"/>
  <p:tag name="KSO_WM_UNIT_HIGHLIGHT" val="0"/>
  <p:tag name="KSO_WM_UNIT_COMPATIBLE" val="0"/>
  <p:tag name="KSO_WM_UNIT_PRESET_TEXT_INDEX" val="3"/>
  <p:tag name="KSO_WM_UNIT_PRESET_TEXT_LEN" val="12"/>
  <p:tag name="KSO_WM_DIAGRAM_GROUP_CODE" val="l1-2"/>
</p:tagLst>
</file>

<file path=ppt/tags/tag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2"/>
  <p:tag name="KSO_WM_UNIT_ID" val="custom160117_15*l_i*1_2"/>
  <p:tag name="KSO_WM_UNIT_CLEAR" val="1"/>
  <p:tag name="KSO_WM_UNIT_LAYERLEVEL" val="1_1"/>
  <p:tag name="KSO_WM_DIAGRAM_GROUP_CODE" val="l1-2"/>
</p:tagLst>
</file>

<file path=ppt/tags/tag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l_i"/>
  <p:tag name="KSO_WM_UNIT_INDEX" val="1_3"/>
  <p:tag name="KSO_WM_UNIT_ID" val="custom160117_15*l_i*1_3"/>
  <p:tag name="KSO_WM_UNIT_CLEAR" val="1"/>
  <p:tag name="KSO_WM_UNIT_LAYERLEVEL" val="1_1"/>
  <p:tag name="KSO_WM_DIAGRAM_GROUP_CODE" val="l1-2"/>
</p:tagLst>
</file>

<file path=ppt/tags/tag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95.xml><?xml version="1.0" encoding="utf-8"?>
<p:tagLst xmlns:p="http://schemas.openxmlformats.org/presentationml/2006/main">
  <p:tag name="KSO_WM_TEMPLATE_CATEGORY" val="custom"/>
  <p:tag name="KSO_WM_TEMPLATE_INDEX" val="160117"/>
  <p:tag name="KSO_WM_TAG_VERSION" val="1.0"/>
  <p:tag name="KSO_WM_SLIDE_ID" val="custom160117_15"/>
  <p:tag name="KSO_WM_SLIDE_INDEX" val="15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350*269"/>
  <p:tag name="KSO_WM_SLIDE_SIZE" val="261*76"/>
  <p:tag name="KSO_WM_DIAGRAM_GROUP_CODE" val="l1-2"/>
</p:tagLst>
</file>

<file path=ppt/tags/tag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1"/>
  <p:tag name="KSO_WM_UNIT_ID" val="custom160117_21*m_i*1_1"/>
  <p:tag name="KSO_WM_UNIT_CLEAR" val="1"/>
  <p:tag name="KSO_WM_UNIT_LAYERLEVEL" val="1_1"/>
  <p:tag name="KSO_WM_DIAGRAM_GROUP_CODE" val="m1-1"/>
</p:tagLst>
</file>

<file path=ppt/tags/tag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i"/>
  <p:tag name="KSO_WM_UNIT_INDEX" val="1_2"/>
  <p:tag name="KSO_WM_UNIT_ID" val="custom160117_21*m_i*1_2"/>
  <p:tag name="KSO_WM_UNIT_CLEAR" val="1"/>
  <p:tag name="KSO_WM_UNIT_LAYERLEVEL" val="1_1"/>
  <p:tag name="KSO_WM_DIAGRAM_GROUP_CODE" val="m1-1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m_h_f"/>
  <p:tag name="KSO_WM_UNIT_INDEX" val="1_1_1"/>
  <p:tag name="KSO_WM_UNIT_ID" val="custom160117_21*m_h_f*1_1_1"/>
  <p:tag name="KSO_WM_UNIT_CLEAR" val="1"/>
  <p:tag name="KSO_WM_UNIT_LAYERLEVEL" val="1_1_1"/>
  <p:tag name="KSO_WM_UNIT_VALUE" val="48"/>
  <p:tag name="KSO_WM_UNIT_HIGHLIGHT" val="0"/>
  <p:tag name="KSO_WM_UNIT_COMPATIBLE" val="0"/>
  <p:tag name="KSO_WM_UNIT_PRESET_TEXT_INDEX" val="4"/>
  <p:tag name="KSO_WM_UNIT_PRESET_TEXT_LEN" val="57"/>
  <p:tag name="KSO_WM_DIAGRAM_GROUP_CODE" val="m1-1"/>
</p:tagLst>
</file>

<file path=ppt/tags/tag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117"/>
  <p:tag name="KSO_WM_UNIT_TYPE" val="a"/>
  <p:tag name="KSO_WM_UNIT_INDEX" val="1"/>
  <p:tag name="KSO_WM_UNIT_ID" val="custom160117_15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heme/theme1.xml><?xml version="1.0" encoding="utf-8"?>
<a:theme xmlns:a="http://schemas.openxmlformats.org/drawingml/2006/main" name="Office 主题">
  <a:themeElements>
    <a:clrScheme name="自定义 139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4A6982"/>
      </a:accent1>
      <a:accent2>
        <a:srgbClr val="E86262"/>
      </a:accent2>
      <a:accent3>
        <a:srgbClr val="878B79"/>
      </a:accent3>
      <a:accent4>
        <a:srgbClr val="E29860"/>
      </a:accent4>
      <a:accent5>
        <a:srgbClr val="A06C6D"/>
      </a:accent5>
      <a:accent6>
        <a:srgbClr val="DE8E86"/>
      </a:accent6>
      <a:hlink>
        <a:srgbClr val="00B0F0"/>
      </a:hlink>
      <a:folHlink>
        <a:srgbClr val="949494"/>
      </a:folHlink>
    </a:clrScheme>
    <a:fontScheme name="自定义 15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1880</Words>
  <Application>WPS 演示</Application>
  <PresentationFormat>自定义</PresentationFormat>
  <Paragraphs>228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Times New Roman</vt:lpstr>
      <vt:lpstr>幼圆</vt:lpstr>
      <vt:lpstr>方正行楷简体</vt:lpstr>
      <vt:lpstr>微软雅黑</vt:lpstr>
      <vt:lpstr>华文细黑</vt:lpstr>
      <vt:lpstr>楷体</vt:lpstr>
      <vt:lpstr>Arial Black</vt:lpstr>
      <vt:lpstr>黑体</vt:lpstr>
      <vt:lpstr>Arial Unicode MS</vt:lpstr>
      <vt:lpstr>Calibri</vt:lpstr>
      <vt:lpstr>Office 主题</vt:lpstr>
      <vt:lpstr>PowerPoint 演示文稿</vt:lpstr>
      <vt:lpstr>PowerPoint 演示文稿</vt:lpstr>
      <vt:lpstr>作  者  简  介</vt:lpstr>
      <vt:lpstr>PowerPoint 演示文稿</vt:lpstr>
      <vt:lpstr>整  体  感  知</vt:lpstr>
      <vt:lpstr>生词识记</vt:lpstr>
      <vt:lpstr>熟读课文</vt:lpstr>
      <vt:lpstr>熟读课文</vt:lpstr>
      <vt:lpstr>熟读课文</vt:lpstr>
      <vt:lpstr>熟读课文</vt:lpstr>
      <vt:lpstr>局 部 揣 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 后 拓 展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lichun zhou</dc:creator>
  <cp:lastModifiedBy>面朝大海</cp:lastModifiedBy>
  <cp:revision>214</cp:revision>
  <dcterms:created xsi:type="dcterms:W3CDTF">2015-09-25T03:48:00Z</dcterms:created>
  <dcterms:modified xsi:type="dcterms:W3CDTF">2021-08-02T15:39:24Z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2052-11.1.0.10168</vt:lpwstr>
  </property>
  <property fmtid="{D5CDD505-2E9C-101B-9397-08002B2CF9AE}" pid="3" name="name">
    <vt:lpwstr>红蓝半圆.pptx</vt:lpwstr>
  </property>
  <property fmtid="{D5CDD505-2E9C-101B-9397-08002B2CF9AE}" pid="4" name="fileid">
    <vt:lpwstr>860932</vt:lpwstr>
  </property>
  <property fmtid="{D5CDD505-2E9C-101B-9397-08002B2CF9AE}" pid="5" name="search_tags">
    <vt:lpwstr>PPT模板</vt:lpwstr>
  </property>
</Properties>
</file>