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88" r:id="rId9"/>
    <p:sldId id="260" r:id="rId10"/>
    <p:sldId id="276" r:id="rId11"/>
    <p:sldId id="265" r:id="rId12"/>
    <p:sldId id="285" r:id="rId13"/>
    <p:sldId id="286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7" d="100"/>
          <a:sy n="57" d="100"/>
        </p:scale>
        <p:origin x="-9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71420"/>
            <a:ext cx="88582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六、课外阅读。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785800"/>
            <a:ext cx="850109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管仲列举了哪几件事说明鲍叔是自己的知音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10" y="1428742"/>
            <a:ext cx="7715304" cy="322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与鲍叔贾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分财利多自与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鲍叔不以我为贪。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为鲍叔谋事而更穷困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鲍叔不以我为愚。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尝三仕三见逐于君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鲍叔不以我为不肖。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尝三战三走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鲍叔不以我为怯。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(5)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吾幽囚受辱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鲍叔不以我为无耻。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317392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83353" y="915566"/>
            <a:ext cx="2468880" cy="645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第二十二课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582929" cy="577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22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文言文二则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1604" y="1500180"/>
            <a:ext cx="5429288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wēi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é(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zhóu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ɡuānɡ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14612" y="164305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巍峨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6116" y="221456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868" y="292894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曝光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71736" y="1785932"/>
            <a:ext cx="55721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伯牙游于泰山之阴卒逢暴雨止于岩下心悲乃援琴而鼓之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二、在下面的句子该加标点的地方用“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标出来。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64485" y="1996118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32285" y="1996118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488" y="257175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00430" y="257175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28794" y="1071552"/>
            <a:ext cx="571504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伯牙善鼓琴。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28794" y="2571750"/>
            <a:ext cx="54292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善哉乎鼓琴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巍巍乎若太山。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998"/>
            <a:ext cx="1644443" cy="22625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三、解释句中加点字。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5984" y="2071684"/>
            <a:ext cx="157160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擅长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57422" y="3571882"/>
            <a:ext cx="1000132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00364" y="1714494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                                  </a:t>
            </a:r>
            <a:endParaRPr lang="en-US" altLang="zh-CN" sz="1400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2285984" y="3071816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                                  </a:t>
            </a:r>
            <a:endParaRPr lang="en-US" altLang="zh-CN" sz="1400" dirty="0" smtClean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7" grpId="0"/>
      <p:bldP spid="15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998"/>
            <a:ext cx="1644443" cy="22625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73581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四、“伯牙破琴绝弦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终身不复鼓琴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以为世无足复为鼓琴者。”说说这句话的意思。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00232" y="2071684"/>
            <a:ext cx="6715140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伯牙把琴摔破了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把琴弦扯断了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一辈子不再弹琴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因为他觉得世界上再也没有像 子期那样的知音值得自己为他弹琴了。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8198"/>
            <a:ext cx="1714480" cy="235893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7224" y="285734"/>
            <a:ext cx="607223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书戴嵩画牛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这篇文言文告诉了我们一个什么道理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71670" y="1714494"/>
            <a:ext cx="65722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告诉我们在艺术创作的时候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要懂得一切艺术来源于生活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要认真观察生活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不能背离生活的规律和常识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只凭借自己的主观臆断进行创作。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六、课外阅读。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500048"/>
            <a:ext cx="885828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管鲍知音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昔时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齐国有管仲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字夷吾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鲍叔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字宣子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两个人自幼时以贫贱结交。后来鲍叔先在齐桓公门下信用显达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举荐管仲为国相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位在己上。两人同心辅政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始终如一。管仲曰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吾始困时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尝与鲍叔贾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分财利多自与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鲍叔不以我为贪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知我贫也。吾尝为鲍叔谋事而更穷困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鲍叔不以我为愚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知时有利不利也。吾尝三仕三见逐于君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鲍叔不以我为不肖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知我不遭时也。吾尝三战三走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鲍叔不以我为怯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知我有老母也。公子纠败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召忽死之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吾幽囚受辱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鲍叔不以我为无耻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知我不羞小节而耻功名不显于天下也。生我者父母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知我者鲍子也。”所以古今说知心结交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必曰“管鲍”。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六、课外阅读。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5918" y="1071552"/>
            <a:ext cx="664373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这篇文章讲的是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之间的故事。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管仲是如何成为齐桓公的国相的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3438" y="1000114"/>
            <a:ext cx="42148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管仲   　鲍叔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14612" y="3214692"/>
            <a:ext cx="4214842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鲍叔推荐管仲成为首相。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922</Words>
  <Application>WPS 演示</Application>
  <PresentationFormat>全屏显示(16:9)</PresentationFormat>
  <Paragraphs>94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125</cp:revision>
  <dcterms:created xsi:type="dcterms:W3CDTF">2018-12-06T02:32:00Z</dcterms:created>
  <dcterms:modified xsi:type="dcterms:W3CDTF">2021-07-28T01:14:20Z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D5ED30765B95467DB66312875E481BF7</vt:lpwstr>
  </property>
  <property fmtid="{D5CDD505-2E9C-101B-9397-08002B2CF9AE}" pid="3" name="KSOProductBuildVer">
    <vt:lpwstr>2052-11.1.0.10667</vt:lpwstr>
  </property>
</Properties>
</file>