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71" r:id="rId4"/>
    <p:sldId id="258" r:id="rId6"/>
    <p:sldId id="259" r:id="rId7"/>
    <p:sldId id="260" r:id="rId8"/>
    <p:sldId id="288" r:id="rId9"/>
    <p:sldId id="289" r:id="rId10"/>
    <p:sldId id="291" r:id="rId11"/>
    <p:sldId id="265" r:id="rId12"/>
    <p:sldId id="285" r:id="rId13"/>
    <p:sldId id="290" r:id="rId14"/>
    <p:sldId id="278" r:id="rId15"/>
    <p:sldId id="272" r:id="rId1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309" autoAdjust="0"/>
    <p:restoredTop sz="94660"/>
  </p:normalViewPr>
  <p:slideViewPr>
    <p:cSldViewPr>
      <p:cViewPr varScale="1">
        <p:scale>
          <a:sx n="57" d="100"/>
          <a:sy n="57" d="100"/>
        </p:scale>
        <p:origin x="-630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14.png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4.png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15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.tiff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13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13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13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14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六年级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上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000232" y="1000114"/>
            <a:ext cx="6286544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给文中“□”内加上恰当的标点。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1928808"/>
            <a:ext cx="2229867" cy="1643060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720" y="285734"/>
            <a:ext cx="3357586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五、课内阅读。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357422" y="1785932"/>
            <a:ext cx="657226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同时这一根虚拟的马鞭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给演员以无穷无尽的表演自由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可以高扬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可以低垂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可以跑半天还在家门口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可以一抬手就走了一百里。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71472" y="214296"/>
            <a:ext cx="7215238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五、课内阅读。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28860" y="1119990"/>
            <a:ext cx="6357982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一根虚拟的马鞭在舞台上都可以有哪些表演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用文中的句子回答。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2285998"/>
            <a:ext cx="2229867" cy="164306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571736" y="2643188"/>
            <a:ext cx="600079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同时这一根虚拟的马鞭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可以一抬手就走了一百里。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12" ac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6" y="163238"/>
            <a:ext cx="3388240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221754" y="915566"/>
            <a:ext cx="2468880" cy="64516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第二十四课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8044" y="2014178"/>
              <a:ext cx="582929" cy="5772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24</a:t>
              </a:r>
              <a:endParaRPr lang="zh-CN" alt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京剧趣谈</a:t>
            </a:r>
            <a:endParaRPr lang="en-US" altLang="zh-CN" sz="3200" dirty="0" smtClean="0">
              <a:solidFill>
                <a:srgbClr val="EA6C8A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500166" y="991313"/>
            <a:ext cx="7643834" cy="3223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chěnɡ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ɡān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ɡà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biān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fàn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wǎn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wéi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kǒnɡ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yǎn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jǐn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pò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ɡài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  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xiǎn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49046"/>
            <a:ext cx="1785918" cy="192329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285734"/>
            <a:ext cx="35060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一、看拼音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写词语。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86116" y="1142990"/>
            <a:ext cx="36182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驰骋　         尴尬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28926" y="1762778"/>
            <a:ext cx="37994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马鞭          　彻底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000364" y="2357436"/>
            <a:ext cx="41617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饭碗            　唯恐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928926" y="3000378"/>
            <a:ext cx="36182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眨眼         　紧迫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571736" y="3643320"/>
            <a:ext cx="41617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气概　            凸显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8" grpId="0"/>
      <p:bldP spid="9" grpId="0"/>
      <p:bldP spid="16" grpId="0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928794" y="1142990"/>
            <a:ext cx="192879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概（        ）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慨（        ）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29124" y="1142990"/>
            <a:ext cx="192879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抡（        ）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伦（        ）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928794" y="2571750"/>
            <a:ext cx="192879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吩（        ）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份（        ）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429124" y="2544077"/>
            <a:ext cx="192879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虚（        ）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虑（        ）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5998"/>
            <a:ext cx="1644443" cy="226256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2910" y="357172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二、形近字组词。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14612" y="1142990"/>
            <a:ext cx="1000132" cy="1284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大概　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感慨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143504" y="1142990"/>
            <a:ext cx="1000132" cy="1284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抡起　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人伦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643174" y="2615515"/>
            <a:ext cx="1000132" cy="1284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吩咐　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一份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143504" y="2571750"/>
            <a:ext cx="1000132" cy="1311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虚心　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考虑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3" grpId="0"/>
      <p:bldP spid="7" grpId="0"/>
      <p:bldP spid="9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071638" y="1428742"/>
            <a:ext cx="7072362" cy="1955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而止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纵横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43188"/>
            <a:ext cx="2069399" cy="2228583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85786" y="428610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三、四字词语填空。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08661" y="1571618"/>
            <a:ext cx="16305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戛    然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143240" y="2214560"/>
            <a:ext cx="14494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驰   骋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60286" y="2857502"/>
            <a:ext cx="18101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忧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虑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8" grpId="0"/>
      <p:bldP spid="12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500166" y="1285866"/>
            <a:ext cx="764383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此时无声胜有声”的意思是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                         　　　　　　   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上句为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选自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作者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43188"/>
            <a:ext cx="2069399" cy="2228583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85786" y="428610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四、填空。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28728" y="1977092"/>
            <a:ext cx="75793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当下不作声胜过了作声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比喻沉默胜过一切语言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714612" y="2643188"/>
            <a:ext cx="27093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别有幽愁暗恨生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643702" y="2571750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白居易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85984" y="3357568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琵琶行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8" grpId="0"/>
      <p:bldP spid="12" grpId="0"/>
      <p:bldP spid="9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500166" y="1285866"/>
            <a:ext cx="728667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文中“亮相”这一部分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作者选择了两种“亮相”方式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一种为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一种为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来体现京剧的奇特。 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43188"/>
            <a:ext cx="2069399" cy="2228583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85786" y="428610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四、填空。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00628" y="2000246"/>
            <a:ext cx="23535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静　      动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720" y="285734"/>
            <a:ext cx="3357586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五、课内阅读。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5720" y="857239"/>
            <a:ext cx="8501122" cy="4247317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中国古人时常要骑马。可骑马在舞台上没办法表现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舞台方圆太小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马匹是无法驰骋的。真马出现在舞台上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演员也怕它失去控制。京剧继承、发展了中国传统戏曲的表现手法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终于战胜了这种尴尬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用一根小小的马鞭就彻底解决了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而且解决得无比漂亮。这种表演方式十分符合中国的美学。巨大的马匹被整个省略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但骑马人那种特定和优美的姿态却鲜明地显现出来。同时这一根虚拟的马鞭□给演员以无穷无尽的表演自由□可以高扬□可以低垂□可以跑半天还在家门口□可以一抬手就走了一百里□马鞭本身具备一种装饰的美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而且不同人物在使用马鞭时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也各自形成了一套约定俗成的方法。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000232" y="1000114"/>
            <a:ext cx="685804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给加点的字选择正确的读音。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驰骋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chí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马匹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pǐ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用“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”画出文中一处排比句。 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1928808"/>
            <a:ext cx="2229867" cy="1643060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720" y="285734"/>
            <a:ext cx="3357586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五、课内阅读。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00364" y="1833086"/>
            <a:ext cx="92869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57488" y="2428874"/>
            <a:ext cx="78581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071670" y="3429006"/>
            <a:ext cx="5929354" cy="1284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同时这一根虚拟的马鞭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给演员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可以一抬手就走了一百里。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071670" y="2071684"/>
            <a:ext cx="571504" cy="419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/>
              <a:t>●</a:t>
            </a:r>
            <a:endParaRPr lang="zh-CN" altLang="en-US" sz="1600" dirty="0" smtClean="0"/>
          </a:p>
        </p:txBody>
      </p:sp>
      <p:sp>
        <p:nvSpPr>
          <p:cNvPr id="13" name="TextBox 12"/>
          <p:cNvSpPr txBox="1"/>
          <p:nvPr/>
        </p:nvSpPr>
        <p:spPr>
          <a:xfrm>
            <a:off x="2428860" y="2714626"/>
            <a:ext cx="571504" cy="419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/>
              <a:t>●</a:t>
            </a:r>
            <a:endParaRPr lang="zh-CN" altLang="en-US" sz="1600" dirty="0" smtClean="0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/>
      <p:bldP spid="9" grpId="0"/>
      <p:bldP spid="10" grpId="0"/>
      <p:bldP spid="12" grpId="0"/>
      <p:bldP spid="11" grpId="0"/>
      <p:bldP spid="1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1170</Words>
  <Application>WPS 演示</Application>
  <PresentationFormat>全屏显示(16:9)</PresentationFormat>
  <Paragraphs>138</Paragraphs>
  <Slides>12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Arial</vt:lpstr>
      <vt:lpstr>宋体</vt:lpstr>
      <vt:lpstr>Wingdings</vt:lpstr>
      <vt:lpstr>方正少儿简体</vt:lpstr>
      <vt:lpstr>楷体</vt:lpstr>
      <vt:lpstr>微软雅黑</vt:lpstr>
      <vt:lpstr>Calibri</vt:lpstr>
      <vt:lpstr>Arial Unicode MS</vt:lpstr>
      <vt:lpstr>Calibri Light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妄.</cp:lastModifiedBy>
  <cp:revision>157</cp:revision>
  <dcterms:created xsi:type="dcterms:W3CDTF">2018-12-06T02:32:00Z</dcterms:created>
  <dcterms:modified xsi:type="dcterms:W3CDTF">2021-07-28T01:21:14Z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EC6D3313B2A6434180576F3E879FC472</vt:lpwstr>
  </property>
  <property fmtid="{D5CDD505-2E9C-101B-9397-08002B2CF9AE}" pid="3" name="KSOProductBuildVer">
    <vt:lpwstr>2052-11.1.0.10667</vt:lpwstr>
  </property>
</Properties>
</file>