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88" r:id="rId9"/>
    <p:sldId id="289" r:id="rId10"/>
    <p:sldId id="260" r:id="rId11"/>
    <p:sldId id="265" r:id="rId12"/>
    <p:sldId id="285" r:id="rId13"/>
    <p:sldId id="286" r:id="rId14"/>
    <p:sldId id="290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63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785800"/>
            <a:ext cx="821537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文中画横线句子的含义是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院子是四方的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所以在院子里往上看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天空是四角的。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我”和“我”的朋友们都喜欢在高墙大院里的天空。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我”和“我”的朋友们生活在高门深院内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视野非常狭窄。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3504" y="832954"/>
            <a:ext cx="9286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785800"/>
            <a:ext cx="7286676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这段话采用了什么写法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表达了作者什么样的思想感情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28" y="2285998"/>
            <a:ext cx="6500858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采用了对比的写法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表达了作者对闰土的钦佩之情。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317392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83353" y="915566"/>
            <a:ext cx="24688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第二十五课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06992" y="191161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25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少年闰土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57356" y="1142990"/>
            <a:ext cx="5429288" cy="2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zheng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　　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房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líng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4515" y="1347461"/>
            <a:ext cx="5403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郑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6050" y="192880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4678" y="25717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刺猬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14678" y="321469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伶俐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1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8596" y="928676"/>
            <a:ext cx="87154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海边有如许五色的贝壳。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他和我仿佛年纪。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只是无端的觉得状如小狗而很凶猛。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这祭祀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说是三十多年才能轮到一回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所以很郑重。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285734"/>
            <a:ext cx="735811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二、给加点字换上意思相近的词。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9256" y="10715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3438" y="171449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29454" y="235743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607" y="365157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85918" y="1407302"/>
            <a:ext cx="1285884" cy="37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●                                    </a:t>
            </a:r>
            <a:endParaRPr lang="en-US" altLang="zh-CN" sz="14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1857356" y="2071684"/>
            <a:ext cx="1285884" cy="37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●                                    </a:t>
            </a:r>
            <a:endParaRPr lang="en-US" altLang="zh-CN" sz="14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1500166" y="2714626"/>
            <a:ext cx="1285884" cy="37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●                                    </a:t>
            </a:r>
            <a:endParaRPr lang="en-US" altLang="zh-CN" sz="14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7358082" y="3336128"/>
            <a:ext cx="1285884" cy="37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●                                    </a:t>
            </a:r>
            <a:endParaRPr lang="en-US" altLang="zh-CN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28794" y="1071552"/>
            <a:ext cx="64294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哥哥的心里有无数的无穷无尽的有趣的事。(修改病句)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8794" y="2571750"/>
            <a:ext cx="64294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无边无际的黑土地上长着咧开嘴露出一排黄牙的玉米。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三、按要求写句子。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14546" y="2143122"/>
            <a:ext cx="5643602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哥哥的心里有无穷无尽的有趣的事。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57422" y="3761912"/>
            <a:ext cx="45720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黑土地上长着玉米。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7" grpId="0"/>
      <p:bldP spid="15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28794" y="785800"/>
            <a:ext cx="6429420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闰土回家去了。我还常常念着闰土。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用关联词语连接句子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8794" y="2571750"/>
            <a:ext cx="6429420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可惜正月过去了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闰土须回家里去。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改成双重否定句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三、按要求写句子。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7356" y="2000246"/>
            <a:ext cx="67151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虽然闰土回家去了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但我还常常念着闰土。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00232" y="3761912"/>
            <a:ext cx="64294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可惜正月过去了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闰土不得不回家里去。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7" grpId="0"/>
      <p:bldP spid="15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472" y="857238"/>
            <a:ext cx="80010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颜色单纯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不艳丽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本来的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原有的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蔬菜类的食品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我素不知道天下这许多新鲜事。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平时要多吃素菜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不可偏食。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这块布的花色很素。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我们要勤奋学习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努力提高自身素质。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285734"/>
            <a:ext cx="735811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四、给加点字选择正确的意思。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57950" y="2143122"/>
            <a:ext cx="7857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57290" y="2643188"/>
            <a:ext cx="8572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en-US" altLang="zh-CN" sz="14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5643570" y="2786064"/>
            <a:ext cx="78578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0594" y="3500444"/>
            <a:ext cx="78578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72362" y="4071948"/>
            <a:ext cx="78578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14612" y="3286130"/>
            <a:ext cx="642942" cy="42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en-US" altLang="zh-CN" sz="14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3428992" y="3929072"/>
            <a:ext cx="785818" cy="42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en-US" altLang="zh-CN" sz="14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5572132" y="4500576"/>
            <a:ext cx="785818" cy="42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en-US" altLang="zh-CN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2" grpId="0"/>
      <p:bldP spid="9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1071552"/>
            <a:ext cx="7215238" cy="1405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 阿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闰土的心里有无穷无尽的希奇的事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都是我往常的朋友所不知道的。</a:t>
            </a:r>
            <a:r>
              <a:rPr lang="zh-CN" altLang="en-US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他们不知道一些事</a:t>
            </a:r>
            <a:r>
              <a:rPr lang="en-US" altLang="zh-CN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闰土在海边时</a:t>
            </a:r>
            <a:r>
              <a:rPr lang="en-US" altLang="zh-CN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他们都和我一样只看见院子里高墙上的四角的天空。</a:t>
            </a:r>
            <a:endParaRPr lang="zh-CN" altLang="en-US" sz="2000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2333152"/>
            <a:ext cx="64294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我往常的朋友”指的是谁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3214692"/>
            <a:ext cx="60007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和“我”一样生长在大院里的少爷们。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1071552"/>
            <a:ext cx="578647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希奇的事”在文中指：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14678" y="2571750"/>
            <a:ext cx="42148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闰土海边拾贝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月夜刺猹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雪地捕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有趣的事。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1053</Words>
  <Application>WPS 演示</Application>
  <PresentationFormat>全屏显示(16:9)</PresentationFormat>
  <Paragraphs>139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139</cp:revision>
  <dcterms:created xsi:type="dcterms:W3CDTF">2018-12-06T02:32:00Z</dcterms:created>
  <dcterms:modified xsi:type="dcterms:W3CDTF">2021-07-28T01:26:29Z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0238B0843628437BAF8B65A4E4EB23E3</vt:lpwstr>
  </property>
  <property fmtid="{D5CDD505-2E9C-101B-9397-08002B2CF9AE}" pid="3" name="KSOProductBuildVer">
    <vt:lpwstr>2052-11.1.0.10667</vt:lpwstr>
  </property>
</Properties>
</file>