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88" r:id="rId9"/>
    <p:sldId id="260" r:id="rId10"/>
    <p:sldId id="290" r:id="rId11"/>
    <p:sldId id="265" r:id="rId12"/>
    <p:sldId id="285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72" y="1124890"/>
            <a:ext cx="85010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判断对错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这段中作者回忆了去山阴道看到的景色。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这段描写是作者梦中的画面。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78480" y="1851970"/>
            <a:ext cx="12144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192" y="2489832"/>
            <a:ext cx="12144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704" y="314800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45967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好的故事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85852" y="1000114"/>
            <a:ext cx="757242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河边枯柳树下的几株瘦削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的一丈红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该是村女种的罢。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大红花一朵朵全被拉长了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这时是泼剌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奔迸的红锦带。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他们又将退缩了。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4942" y="1500180"/>
            <a:ext cx="3571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8695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一、用“√”为下列句子中带点的字选择正确的读音。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54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3900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0972" y="38344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0892" y="2786064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357422" y="4000510"/>
            <a:ext cx="57150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6" grpId="0"/>
      <p:bldP spid="8" grpId="0"/>
      <p:bldP spid="9" grpId="0"/>
      <p:bldP spid="11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4414" y="1071552"/>
            <a:ext cx="70009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荡漾　漂荡　参差　错落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水面等起伏波动。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物体在水面起伏不定。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长短高低不齐的样子。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交错地排列。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58446"/>
            <a:ext cx="1285852" cy="138476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23437" y="25003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142974" y="843268"/>
            <a:ext cx="8286776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闭了眼睛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向后一仰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靠在椅背上。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我在朦胧模糊中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看见一个好的故事。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凡是我所经过的河都是如此。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43188"/>
            <a:ext cx="1384836" cy="1905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三、按要求完成句子。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1500180"/>
            <a:ext cx="70723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我闭了眼睛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向后一仰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靠在椅背上。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5918" y="2928940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我在朦胧中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看见一个好的故事。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4185" y="4147820"/>
            <a:ext cx="5646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河澄澈。</a:t>
            </a:r>
            <a:endParaRPr lang="zh-CN" altLang="en-US" sz="28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15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3042" y="928676"/>
            <a:ext cx="70009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横眉冷对千夫指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补充下句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上面这两句诗出自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写的诗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是对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人格的真实写照。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四、按要求补充诗句并回答问题。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100011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俯首甘为孺子牛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292" y="23555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290578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鲁迅俯首甘为孺子牛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3042" y="928676"/>
            <a:ext cx="7500958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鲁迅的作品集有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鲁迅珍惜时间的格言是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他还写过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自题小像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最后两句是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四、按要求补充诗句并回答问题。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1071552"/>
            <a:ext cx="2714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呐喊      野草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2285998"/>
            <a:ext cx="7039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时间就像海绵里的水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只要去挤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总会有的。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8161" y="3727775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寄意寒星荃不察　我以我血荐轩辕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我仿佛记得曾坐小船经过山阴道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两岸边的乌桕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丛树和枯树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茅屋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塔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伽蓝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农夫和村妇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晒着的衣裳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蓑笠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都倒影在澄碧的小河中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随着每一打桨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各各夹带了闪烁的日光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并水里的萍藻游鱼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一同荡漾。诸影诸物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无不解散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而且摇动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互相融和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刚一融和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却又退缩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复近于原形。边缘都参差如夏云头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镶着日光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发出水银色焰。凡是我所经过的河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都是如此。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142990"/>
            <a:ext cx="62865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文中省略号省略了什么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2000246"/>
            <a:ext cx="5572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省略了作者梦中回忆的山阴道看到的其他景物。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</Words>
  <Application>WPS 演示</Application>
  <PresentationFormat>全屏显示(16:9)</PresentationFormat>
  <Paragraphs>124</Paragraphs>
  <Slides>11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122</cp:revision>
  <dcterms:created xsi:type="dcterms:W3CDTF">2018-12-06T02:32:00Z</dcterms:created>
  <dcterms:modified xsi:type="dcterms:W3CDTF">2021-07-28T01:32:28Z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CA939DB9C37E42D5ADE0773F73A8FC1D</vt:lpwstr>
  </property>
  <property fmtid="{D5CDD505-2E9C-101B-9397-08002B2CF9AE}" pid="3" name="KSOProductBuildVer">
    <vt:lpwstr>2052-11.1.0.10667</vt:lpwstr>
  </property>
</Properties>
</file>