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91" r:id="rId8"/>
    <p:sldId id="295" r:id="rId9"/>
    <p:sldId id="296" r:id="rId10"/>
    <p:sldId id="273" r:id="rId11"/>
    <p:sldId id="265" r:id="rId12"/>
    <p:sldId id="292" r:id="rId13"/>
    <p:sldId id="285" r:id="rId14"/>
    <p:sldId id="286" r:id="rId15"/>
    <p:sldId id="294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857238"/>
            <a:ext cx="592935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在括号里填上恰当的四字词语。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文中的“战斗”是指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敌对双方所进行的武装冲突。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和敌人做斗争。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3240" y="1500180"/>
            <a:ext cx="36433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废寝忘食　夜以继日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7950" y="2214560"/>
            <a:ext cx="114300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800"/>
            <a:ext cx="8929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在文中找出一组近义词。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请把画横线的部分补充完整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并谈谈你对这句话的理解。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428742"/>
            <a:ext cx="38576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爱惜　     珍惜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2714626"/>
            <a:ext cx="8001056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无端地空耗别人的时间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其实无异于谋财害命　告诉我们不要浪费别人的时间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说明鲁迅珍惜自己的时间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也珍惜他人的时间。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500180"/>
            <a:ext cx="850109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请你写一句珍惜时间的名言。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64" y="2143122"/>
            <a:ext cx="871543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一万年太久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只争朝夕。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345967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83353" y="915566"/>
            <a:ext cx="24688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28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47660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有的人</a:t>
            </a:r>
            <a:r>
              <a:rPr lang="en-US" altLang="zh-CN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——</a:t>
            </a:r>
            <a:r>
              <a:rPr lang="zh-CN" altLang="en-US" sz="320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纪念鲁迅有感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28728" y="1000114"/>
            <a:ext cx="7429552" cy="1299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摔垮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尸首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俯下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5452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一、读音播放间。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给加点字注音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1142990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xiǔ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066" y="1071552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kuǎ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7356" y="1428742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1500180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1857356" y="2084814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4214810" y="2143122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357422" y="1785932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shǒu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2066" y="1785932"/>
            <a:ext cx="726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71736" y="1428742"/>
            <a:ext cx="464347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怒　　恕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380"/>
            <a:ext cx="2143108" cy="230796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42210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二、火眼金睛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辨字组词。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221456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221456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28575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3570" y="28575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1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71736" y="1428742"/>
            <a:ext cx="4643470" cy="19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捶　　睡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觉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背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380"/>
            <a:ext cx="2143108" cy="230796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42210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二、火眼金睛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辨字组词。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3650" y="221456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43438" y="221456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28575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3438" y="28575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1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71736" y="1428742"/>
            <a:ext cx="4643470" cy="19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碎　　悴　　瘁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鞠躬尽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380"/>
            <a:ext cx="2143108" cy="230796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42210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二、火眼金睛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辨字组词。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40840" y="221456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6790" y="221456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83782" y="28575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00100" y="928676"/>
            <a:ext cx="7929618" cy="3656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人民把他摔垮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人民永远记住他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名字比尸首烂得更早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到处是青青的野草。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群众把他抬举得很高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很高。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他活着为了多数人更好地活的人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把名字刻入石头的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骑在人民头上的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只要春风吹到的地方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给人民作牛马的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58446"/>
            <a:ext cx="1285852" cy="138476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28573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三、对号入座。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702" y="221456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6" y="2643188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48" y="3143254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3571882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6248" y="400051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928676"/>
            <a:ext cx="8286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鲁迅是我国伟大的无产阶级文学家、思想家、革命家。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有人说鲁迅是天才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可他自己却说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哪里有天才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我是把别人喝咖啡的工夫都用在工作上了。”鲁迅总想在较少的时间内为革命做更多的事情。他曾经说过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节约时间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就等于延长一个人的生命。”他工作起来从来不知道疲倦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常常白天做别的工作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晚上写文章到天亮。有时也靠在躺椅上看书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他认为这就是休息。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四、课外阅读。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928676"/>
            <a:ext cx="82868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他到了晚年更加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地学习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地工作。在逝世前三天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还给别人翻译的苏联小说写了一篇序言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在他逝世的前一天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还在写日记。鲁迅一直战斗到离开人世的那一天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从没浪费过时间。</a:t>
            </a:r>
            <a:endParaRPr lang="zh-CN" altLang="en-US" sz="2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鲁迅不仅爱惜自己的时间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也珍惜别人的时间。他曾经说过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时间就是生命。</a:t>
            </a:r>
            <a:r>
              <a:rPr lang="zh-CN" altLang="en-US" sz="2000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　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 </a:t>
            </a:r>
            <a:endParaRPr lang="zh-CN" altLang="en-US" sz="20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1001</Words>
  <Application>WPS 演示</Application>
  <PresentationFormat>全屏显示(16:9)</PresentationFormat>
  <Paragraphs>146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146</cp:revision>
  <dcterms:created xsi:type="dcterms:W3CDTF">2018-12-06T02:32:00Z</dcterms:created>
  <dcterms:modified xsi:type="dcterms:W3CDTF">2021-07-28T01:36:55Z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CD1D556743E44E259E802F114D7AFEA3</vt:lpwstr>
  </property>
  <property fmtid="{D5CDD505-2E9C-101B-9397-08002B2CF9AE}" pid="3" name="KSOProductBuildVer">
    <vt:lpwstr>2052-11.1.0.10667</vt:lpwstr>
  </property>
</Properties>
</file>