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60" r:id="rId9"/>
    <p:sldId id="265" r:id="rId10"/>
    <p:sldId id="284" r:id="rId11"/>
    <p:sldId id="285" r:id="rId12"/>
    <p:sldId id="286" r:id="rId13"/>
    <p:sldId id="278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630" y="-90"/>
      </p:cViewPr>
      <p:guideLst>
        <p:guide orient="horz" pos="1649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4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192" y="785800"/>
            <a:ext cx="82868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文中的“丁香结”指的是什么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现实生活中你遇到过类似的“丁香结”吗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1428742"/>
            <a:ext cx="735811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“丁香结”指的是生活中不顺心的事情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生活中解不开的愁怨。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1538" y="3286130"/>
            <a:ext cx="7286676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现实生活中我也遇到过类似的问题</a:t>
            </a:r>
            <a:r>
              <a:rPr lang="en-US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比如学习中有不会的题时</a:t>
            </a:r>
            <a:r>
              <a:rPr lang="en-US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要动脑思考。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1569660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第二课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420534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丁香结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一、看拼音，写词语。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928676"/>
            <a:ext cx="7358114" cy="32235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还有淡淡的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yōu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的甜香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非桂非兰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在夜色中也能让人分辨出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这是丁香。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每到春来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伏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时抬头便看见檐前积雪。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雪色映进窗来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香气直透毫端。人也似乎轻灵得多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不那么浑浊笨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zhuō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3438" y="107155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幽雅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6182" y="235743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案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57752" y="357188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357422" y="1000114"/>
            <a:ext cx="5835239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幽雅　文雅　优雅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姐姐的言行举止十分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这里环境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恬静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是一个修身养性的好地方。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我们要言谈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彬彬有礼。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二、选词填空。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29322" y="178593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优雅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4810" y="242887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幽雅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00562" y="369160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文雅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85918" y="526852"/>
            <a:ext cx="642942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有的宅院里探出半树银妆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星星般的小花缀满枝头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从墙上窥着行人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惹得人走过了还要回头望。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小小的花苞圆圆的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鼓鼓的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恰如衣襟上的盘花扣。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是解不完的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人生中的问题也是解不完的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岂不太平淡无味了么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43122"/>
            <a:ext cx="1748286" cy="2405444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119704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三、写出下列句子的修辞手法。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6314" y="1928808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比喻、拟人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86182" y="321469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00892" y="447742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819399"/>
            <a:ext cx="878684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只是赏过这么多年的丁香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却一直不解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何以古人发明了丁香结的说法。今年一次春雨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久立窗前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望着斜伸过来的丁香枝条上一柄花蕾。小小的花苞圆圆的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鼓鼓的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恰如衣襟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jīn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上的盘花扣。我才恍然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果然是丁香结。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071552"/>
            <a:ext cx="87154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丁香结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这三个字给人许多想象。再联想到那些诗句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真觉得它们负担着解不开的愁怨了。每个人一辈子都有许多不顺心的事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一件完了一件又来。所以丁香结年年都有。结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是解不完的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人生中的问题也是解不完的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不然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岂不太平淡无味了么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5984" y="1643056"/>
            <a:ext cx="6286544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给下面加点字注音。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花蕾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负担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恍然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6116" y="2357436"/>
            <a:ext cx="10887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chūn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72198" y="2428874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lěi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28860" y="2836062"/>
            <a:ext cx="35719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                                                               ●</a:t>
            </a:r>
            <a:endParaRPr lang="zh-CN" altLang="en-US" sz="1400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2714612" y="3479004"/>
            <a:ext cx="35719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                                                    ●</a:t>
            </a:r>
            <a:endParaRPr lang="zh-CN" altLang="en-US" sz="14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3357554" y="3071816"/>
            <a:ext cx="9076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dān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57884" y="3071816"/>
            <a:ext cx="12698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huǎng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14546" y="1428742"/>
            <a:ext cx="64294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写出下列词语的反义词。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平淡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4744" y="2214560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72330" y="2214560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精彩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5720" y="285734"/>
            <a:ext cx="335758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2" ac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6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998</Words>
  <Application>WPS 演示</Application>
  <PresentationFormat>全屏显示(16:9)</PresentationFormat>
  <Paragraphs>111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Calibri Light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76</cp:revision>
  <dcterms:created xsi:type="dcterms:W3CDTF">2018-12-06T02:32:00Z</dcterms:created>
  <dcterms:modified xsi:type="dcterms:W3CDTF">2021-07-27T05:18:28Z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9167309C4EB644A3A7513A546E4E9B7D</vt:lpwstr>
  </property>
  <property fmtid="{D5CDD505-2E9C-101B-9397-08002B2CF9AE}" pid="3" name="KSOProductBuildVer">
    <vt:lpwstr>2052-11.1.0.10667</vt:lpwstr>
  </property>
</Properties>
</file>