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71" r:id="rId4"/>
    <p:sldId id="258" r:id="rId6"/>
    <p:sldId id="259" r:id="rId7"/>
    <p:sldId id="288" r:id="rId8"/>
    <p:sldId id="273" r:id="rId9"/>
    <p:sldId id="260" r:id="rId10"/>
    <p:sldId id="276" r:id="rId11"/>
    <p:sldId id="265" r:id="rId12"/>
    <p:sldId id="285" r:id="rId13"/>
    <p:sldId id="286" r:id="rId14"/>
    <p:sldId id="278" r:id="rId15"/>
    <p:sldId id="272" r:id="rId16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2309" autoAdjust="0"/>
    <p:restoredTop sz="94660"/>
  </p:normalViewPr>
  <p:slideViewPr>
    <p:cSldViewPr>
      <p:cViewPr varScale="1">
        <p:scale>
          <a:sx n="57" d="100"/>
          <a:sy n="57" d="100"/>
        </p:scale>
        <p:origin x="-234" y="-84"/>
      </p:cViewPr>
      <p:guideLst>
        <p:guide orient="horz" pos="1634"/>
        <p:guide pos="288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4.png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2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15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.tiff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12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15.png"/><Relationship Id="rId3" Type="http://schemas.openxmlformats.org/officeDocument/2006/relationships/image" Target="../media/image1.tiff"/><Relationship Id="rId2" Type="http://schemas.openxmlformats.org/officeDocument/2006/relationships/image" Target="../media/image14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六年级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上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85720" y="71420"/>
            <a:ext cx="8858280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四、课内阅读。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4282" y="785800"/>
            <a:ext cx="8929718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2.《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七律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长征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这首诗是围绕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着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      　　　　　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两句来写的。 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诗中用“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”代表红军长征走过的“千山”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用“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”来代表红军涉过的“万水”。 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14348" y="1362571"/>
            <a:ext cx="614366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红军不怕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远征难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万水千山只等闲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43108" y="2000246"/>
            <a:ext cx="4071934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五岭       乌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蒙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00298" y="2643188"/>
            <a:ext cx="4071966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金沙江     大渡河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6" grpId="0"/>
      <p:bldP spid="7" grpId="0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71472" y="214296"/>
            <a:ext cx="7215238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四、课内阅读。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0034" y="834238"/>
            <a:ext cx="8643966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全诗生动地概述了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赞颂了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　　　　　　　　　　</a:t>
            </a:r>
            <a:r>
              <a:rPr lang="en-US" altLang="zh-CN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                     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 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14744" y="714362"/>
            <a:ext cx="485778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红军长征的艰难历程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28662" y="1404458"/>
            <a:ext cx="757242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中国工农红军的革命英雄主义和乐观主义精神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2357436"/>
            <a:ext cx="2229867" cy="164306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12" ac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899592" y="915566"/>
            <a:ext cx="1569660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五</a:t>
            </a:r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2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98044" y="2014178"/>
              <a:ext cx="420534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5</a:t>
              </a:r>
              <a:endParaRPr lang="zh-CN" alt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6" y="2195048"/>
            <a:ext cx="19255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七律</a:t>
            </a:r>
            <a:r>
              <a:rPr lang="en-US" altLang="zh-CN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·</a:t>
            </a:r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长征</a:t>
            </a:r>
            <a:endParaRPr lang="zh-CN" altLang="en-US" sz="3200" dirty="0">
              <a:solidFill>
                <a:srgbClr val="EA6C8A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214414" y="785800"/>
            <a:ext cx="7643866" cy="32983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“丸”字用音序查字法应该先查音序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再查音节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用部首查字法应先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查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5000"/>
              </a:lnSpc>
            </a:pP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查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画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。“丸”在字典中的解释有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:①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小而圆的东西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;②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专指“药丸”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;③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量词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用于丸药。它在下面各词中应选哪种解释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 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86130"/>
            <a:ext cx="1472911" cy="1586211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7158" y="285734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一、按要求填空。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15995" y="1549710"/>
            <a:ext cx="323596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W           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wán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620182" y="2140264"/>
            <a:ext cx="40492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丿          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8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2571736" y="1714494"/>
            <a:ext cx="500066" cy="4286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/>
              <a:t>●</a:t>
            </a:r>
            <a:endParaRPr lang="zh-CN" altLang="en-US" sz="1400" dirty="0" smtClean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86130"/>
            <a:ext cx="1472911" cy="1586211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7158" y="285734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一、按要求填空。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43108" y="1214428"/>
            <a:ext cx="5715040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弹丸之地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5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一次三丸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5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丸药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29058" y="1357304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29058" y="2000246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③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14678" y="2643188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286116" y="2285998"/>
            <a:ext cx="42862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/>
              <a:t>●</a:t>
            </a:r>
            <a:endParaRPr lang="zh-CN" altLang="en-US" sz="1400" dirty="0" smtClean="0"/>
          </a:p>
        </p:txBody>
      </p:sp>
      <p:sp>
        <p:nvSpPr>
          <p:cNvPr id="14" name="TextBox 13"/>
          <p:cNvSpPr txBox="1"/>
          <p:nvPr/>
        </p:nvSpPr>
        <p:spPr>
          <a:xfrm>
            <a:off x="2214546" y="2928940"/>
            <a:ext cx="42862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/>
              <a:t>●                                     </a:t>
            </a:r>
            <a:endParaRPr lang="en-US" altLang="zh-CN" sz="1400" dirty="0" smtClean="0"/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6" grpId="0"/>
      <p:bldP spid="7" grpId="0"/>
      <p:bldP spid="8" grpId="0"/>
      <p:bldP spid="10" grpId="0"/>
      <p:bldP spid="11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500298" y="1285866"/>
            <a:ext cx="5572164" cy="2601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万水千山只等闲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等闲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:①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平常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;②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随随便便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轻易。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乌蒙磅礴走泥丸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:①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走路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;②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;③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滚动。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643758"/>
            <a:ext cx="2069399" cy="2228583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85786" y="428610"/>
            <a:ext cx="7358114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二、给加点的词语选择合适的意思。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72132" y="1357304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572132" y="2714626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③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357686" y="1785932"/>
            <a:ext cx="785818" cy="3786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/>
              <a:t>●   ●                                     </a:t>
            </a:r>
            <a:endParaRPr lang="en-US" altLang="zh-CN" sz="1400" dirty="0" smtClean="0"/>
          </a:p>
        </p:txBody>
      </p:sp>
      <p:sp>
        <p:nvSpPr>
          <p:cNvPr id="15" name="TextBox 14"/>
          <p:cNvSpPr txBox="1"/>
          <p:nvPr/>
        </p:nvSpPr>
        <p:spPr>
          <a:xfrm>
            <a:off x="4000496" y="3000378"/>
            <a:ext cx="42862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/>
              <a:t>●                                     </a:t>
            </a:r>
            <a:endParaRPr lang="en-US" altLang="zh-CN" sz="1400" dirty="0" smtClean="0"/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8" grpId="0"/>
      <p:bldP spid="9" grpId="0"/>
      <p:bldP spid="13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785918" y="1142990"/>
            <a:ext cx="7358082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红军不怕远征难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万水千山只等闲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5998"/>
            <a:ext cx="1644443" cy="226256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42910" y="357172"/>
            <a:ext cx="55707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三、用自己的话写出诗句的意思。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14480" y="2285998"/>
            <a:ext cx="692948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红军不怕远征的艰难险阻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把历经千山万水的艰难困苦看作平平常常的事。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1714480" y="928676"/>
            <a:ext cx="7429520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金沙水拍云崖暖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大渡桥横铁索寒。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18198"/>
            <a:ext cx="1714480" cy="235893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57224" y="285734"/>
            <a:ext cx="60722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三、用自己的话写出诗句的意思。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85918" y="1785932"/>
            <a:ext cx="671517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金沙江两岸悬崖峭壁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湍急的江水拍击着两岸高耸入云的山崖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给人以温暖的感受。大渡河险桥横架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晃动着凌空高悬的根根铁索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使人感到深深的寒意。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5720" y="285734"/>
            <a:ext cx="3357586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四、课内阅读。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86050" y="428610"/>
            <a:ext cx="4071934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七律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长征　　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红军不怕远征难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endParaRPr lang="en-US" altLang="zh-CN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万水千山只等闲。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五岭</a:t>
            </a:r>
            <a:r>
              <a:rPr lang="zh-CN" altLang="en-US" sz="20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腾细浪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 </a:t>
            </a:r>
            <a:endParaRPr lang="en-US" altLang="zh-CN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乌蒙</a:t>
            </a:r>
            <a:r>
              <a:rPr lang="zh-CN" altLang="en-US" sz="20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走泥丸。 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金沙水拍云崖暖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endParaRPr lang="en-US" altLang="zh-CN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大渡桥横铁索寒。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更喜</a:t>
            </a:r>
            <a:r>
              <a:rPr lang="zh-CN" altLang="en-US" sz="20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千里雪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 </a:t>
            </a:r>
            <a:endParaRPr lang="en-US" altLang="zh-CN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三军过后尽开颜。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" y="1928808"/>
            <a:ext cx="2229867" cy="164306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468" y="2715784"/>
            <a:ext cx="1673107" cy="156978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" y="1928808"/>
            <a:ext cx="2229867" cy="1643060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5720" y="285734"/>
            <a:ext cx="3357586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四、课内阅读。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000232" y="1000114"/>
            <a:ext cx="6286544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补充全诗。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357422" y="1643056"/>
            <a:ext cx="628651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五岭　</a:t>
            </a:r>
            <a:r>
              <a:rPr lang="zh-CN" altLang="en-US" sz="28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逶迤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腾细浪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 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乌蒙　</a:t>
            </a:r>
            <a:r>
              <a:rPr lang="zh-CN" altLang="en-US" sz="28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磅礴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走泥丸。 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更喜　</a:t>
            </a:r>
            <a:r>
              <a:rPr lang="zh-CN" altLang="en-US" sz="28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岷山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千里雪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 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713" y="2571639"/>
            <a:ext cx="1673107" cy="156978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1026</Words>
  <Application>WPS 演示</Application>
  <PresentationFormat>全屏显示(16:9)</PresentationFormat>
  <Paragraphs>122</Paragraphs>
  <Slides>12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3" baseType="lpstr">
      <vt:lpstr>Arial</vt:lpstr>
      <vt:lpstr>宋体</vt:lpstr>
      <vt:lpstr>Wingdings</vt:lpstr>
      <vt:lpstr>方正少儿简体</vt:lpstr>
      <vt:lpstr>楷体</vt:lpstr>
      <vt:lpstr>微软雅黑</vt:lpstr>
      <vt:lpstr>Calibri</vt:lpstr>
      <vt:lpstr>Arial Unicode MS</vt:lpstr>
      <vt:lpstr>Calibri Light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妄.</cp:lastModifiedBy>
  <cp:revision>101</cp:revision>
  <dcterms:created xsi:type="dcterms:W3CDTF">2018-12-06T02:32:00Z</dcterms:created>
  <dcterms:modified xsi:type="dcterms:W3CDTF">2021-07-27T03:06:51Z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9E7F80AA20FB45739A67150BBE4F64C7</vt:lpwstr>
  </property>
  <property fmtid="{D5CDD505-2E9C-101B-9397-08002B2CF9AE}" pid="3" name="KSOProductBuildVer">
    <vt:lpwstr>2052-11.1.0.10667</vt:lpwstr>
  </property>
</Properties>
</file>