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76" r:id="rId10"/>
    <p:sldId id="277" r:id="rId11"/>
    <p:sldId id="265" r:id="rId12"/>
    <p:sldId id="284" r:id="rId13"/>
    <p:sldId id="285" r:id="rId14"/>
    <p:sldId id="286" r:id="rId15"/>
    <p:sldId id="278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1071552"/>
            <a:ext cx="628654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在文中括号里给加点的字注音。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1802" y="1785932"/>
            <a:ext cx="2511425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zhuì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báo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5984" y="1428742"/>
            <a:ext cx="70009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联系上下文解释词语。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居高临下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0464" y="2214560"/>
            <a:ext cx="5429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形容占据的地势非常有利。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2905786"/>
            <a:ext cx="5429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山间的水沟。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142990"/>
            <a:ext cx="8286808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品读文中画线句子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说说你的体会。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“石头像雹子一样”运用了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的修辞手法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一个“砸”字写出了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给文段拟一个小标题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98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6214" y="2428874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战士们对敌人的无比仇恨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404" y="31432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顶峰歼敌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6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狼牙山五壮士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470" y="3256746"/>
            <a:ext cx="1500197" cy="161559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4939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根据拼音写字词。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714362"/>
            <a:ext cx="792958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狼牙山五壮士在日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kòu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猛烈的进攻下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坚强不屈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顽强抵抗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在班长的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一路打一路退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路上到处都是敌人的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。为了掩护大部队的撤离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他们毅然地选择了棋盘陀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在子弹用完之后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他们五人纵身一跃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跳下了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xuán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5008" y="8572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16" y="150018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72396" y="214312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尸体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40005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悬崖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28860" y="1071552"/>
            <a:ext cx="5572164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悬崖决壁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斩钉劫铁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昂手挺胸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横七树八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壮烈毫迈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居高邻下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二、圈出下列词语中的错别字并改正过来。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49257" y="116614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934" y="180908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49257" y="242887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1934" y="307181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49257" y="378621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71934" y="440598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28860" y="785800"/>
            <a:ext cx="6286544" cy="4130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形容声势浩大或事业伟大。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仰着头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挺着胸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形容无所畏惧的样子。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全部精力集中在一点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形容注意力高度集中。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形容说话办事坚决果断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毫不犹豫。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三、根据意思写词语。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72330" y="85723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惊天动地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71736" y="200024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昂首挺胸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31432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全神贯注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19641" y="4371987"/>
            <a:ext cx="19723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斩钉截铁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00298" y="928676"/>
            <a:ext cx="607223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狼牙山上响起了他们壮烈豪迈的口号声。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五壮士的英勇壮举令我们震惊。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反问句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85734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四、句子训练营。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3021" y="2357436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狼牙山响起口号声。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4744" y="3429006"/>
            <a:ext cx="4763701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五壮士的英勇壮举怎能不令我们震惊呢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000232" y="928676"/>
            <a:ext cx="714376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狼牙山五壮士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的故事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使我深受感动。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修改病句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42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2910" y="357172"/>
            <a:ext cx="60722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四、句子训练营。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5357" y="2643188"/>
            <a:ext cx="7218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狼牙山五壮士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的故事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我深受感动。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819399"/>
            <a:ext cx="8786842" cy="386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五位壮士一面向顶峰攀登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一面依托大树和岩石向敌人射击。山路上又留下了许多具敌人的尸体。到了狼牙山峰顶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五位壮士居高临下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继续向紧跟在身后的敌人射击。不少敌人坠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落山涧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粉身碎骨。班长马宝玉负伤了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子弹都打完了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只有胡福才手里还剩下一颗手榴弹。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3214692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</a:t>
            </a:r>
            <a:endParaRPr lang="en-US" altLang="zh-CN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071552"/>
            <a:ext cx="87154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他刚要拧开盖子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马宝玉抢前一步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夺过手榴弹插在腰间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猛地举起一块磨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盘大的石头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大声喊道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同志们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用石头砸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顿时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石头像雹</a:t>
            </a:r>
            <a:r>
              <a:rPr lang="en-US" altLang="zh-CN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en-US" altLang="zh-CN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子一样</a:t>
            </a:r>
            <a:r>
              <a:rPr lang="en-US" altLang="zh-CN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带着五位壮士的决心</a:t>
            </a:r>
            <a:r>
              <a:rPr lang="en-US" altLang="zh-CN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带着中国人民的仇恨</a:t>
            </a:r>
            <a:r>
              <a:rPr lang="en-US" altLang="zh-CN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向敌人头上砸去。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山坡上传来一阵叽里呱啦的叫声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敌人纷纷滚落深谷。 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2143122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</a:t>
            </a:r>
            <a:endParaRPr lang="en-US" altLang="zh-CN" sz="1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572264" y="2786064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</a:t>
            </a:r>
            <a:endParaRPr lang="en-US" altLang="zh-CN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1188</Words>
  <Application>WPS 演示</Application>
  <PresentationFormat>全屏显示(16:9)</PresentationFormat>
  <Paragraphs>137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88</cp:revision>
  <dcterms:created xsi:type="dcterms:W3CDTF">2018-12-06T02:32:00Z</dcterms:created>
  <dcterms:modified xsi:type="dcterms:W3CDTF">2021-07-27T03:15:41Z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F472895BF1A74DD0B777592802D5D184</vt:lpwstr>
  </property>
  <property fmtid="{D5CDD505-2E9C-101B-9397-08002B2CF9AE}" pid="3" name="KSOProductBuildVer">
    <vt:lpwstr>2052-11.1.0.10667</vt:lpwstr>
  </property>
</Properties>
</file>