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65" r:id="rId9"/>
    <p:sldId id="284" r:id="rId10"/>
    <p:sldId id="285" r:id="rId11"/>
    <p:sldId id="287" r:id="rId12"/>
    <p:sldId id="286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309" autoAdjust="0"/>
    <p:restoredTop sz="94660"/>
  </p:normalViewPr>
  <p:slideViewPr>
    <p:cSldViewPr>
      <p:cViewPr varScale="1">
        <p:scale>
          <a:sx n="54" d="100"/>
          <a:sy n="54" d="100"/>
        </p:scale>
        <p:origin x="-324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第八课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8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灯光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一、看拼音写汉字。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928676"/>
            <a:ext cx="735811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zī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态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润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不倦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4414" y="171449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8926" y="171449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资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00562" y="171449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414" y="235584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488" y="2357436"/>
            <a:ext cx="1630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孜    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786050" y="2500312"/>
            <a:ext cx="56662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他虽然只有二十二岁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但已经打过不少仗了。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用加点词语造句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48" y="1142990"/>
            <a:ext cx="7666543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广场上千万盏灯静静地照耀着天安门广场周围的宏伟建筑。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二、按要求写句子。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2198" y="20002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72198" y="378619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00430" y="3000378"/>
            <a:ext cx="1071570" cy="428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</a:t>
            </a:r>
            <a:r>
              <a:rPr lang="zh-CN" altLang="en-US" sz="1400" dirty="0" smtClean="0"/>
              <a:t>   </a:t>
            </a: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6429388" y="3000378"/>
            <a:ext cx="928694" cy="428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  <p:bldP spid="7" grpId="0"/>
      <p:bldP spid="9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三、课外阅读。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819399"/>
            <a:ext cx="85011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生命的最后时刻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1975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年年初的一天。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在肃静的手术室里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医务人员心情沉重地在给周恩来总理做癌症切除手术。手术已完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正忙着包扎伤口。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身体虚弱的总理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在手术床上睁开眼睛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对身边的同志说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把李冰同志请来。”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长期从事肺癌防治事业的李冰同志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刚出手术室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听说总理叫他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又急忙转身返回。总理见他来到身边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叫道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李冰。”李冰难过地应了一声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低下头去侧耳倾听。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“云南锡矿工人肺癌发病情况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你知道不知道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知道。”李冰的声音有些哽咽。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“你们要去解决这个问题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马上就去。”总理的话音断断续续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十分吃力。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“我这就去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请总理别说话了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千万要好好休息。”李冰强忍着抽泣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低着头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退出手术室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三、课外阅读。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928676"/>
            <a:ext cx="87154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/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走廊上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李冰再也控制不住自己的感情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热泪夺眶而出。耳边再次响起总理的指示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癌症不是不治之症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我国医学一定要战胜它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457200"/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这也是亿万人民的心声啊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457200"/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当医务人员带着总理的心意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奔赴云南锡矿的时刻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我们的周总理正在受着癌症的折磨。他那慈祥的面庞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已是异常消瘦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那炯炯有神的双眼已深深地凹陷下去。然而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那目光却仿佛在重复地说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我还有许多工作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我还有许多工作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457200"/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为了和病魔做斗争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周总理要求医护人员给他喂饭。癌症的疼痛是难以忍受的。他紧紧捏住医护人员的手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忍着剧痛吞咽着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每咽下一口饭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都要做出极大的努力。总理对身边的同志说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我要多吃几口。来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给我数数。”“一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总理费力地咽下一口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!”“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!”……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457200"/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豆大的汗珠从总理的额上滚落下来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457200"/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晶莹的泪水从人们的腮边滴落下来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457200"/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呵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总理那广阔的胸怀装着亿万人民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唯独没有自己。在生命的最后时刻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为了人民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他就是这样在一分一秒地向生命索取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三、课外阅读。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785800"/>
            <a:ext cx="72866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联系本文内容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写出下面句子的含义。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豆大的汗珠从总理的额上滚落下来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1965796"/>
            <a:ext cx="82153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总理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患癌症晚期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身体因疼痛而极端痛苦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他却强忍着剧痛努力地吃饭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与病魔做斗争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而尽管承受着常人难以忍受的痛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他却没有呻吟一声。这种超越常人的坚强意志令人无比钦佩。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三、课外阅读。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785800"/>
            <a:ext cx="72866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联系本文内容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写出下面句子的含义。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晶莹的泪水从人们的腮边滴落下来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1965796"/>
            <a:ext cx="8215370" cy="2603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这里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的“人们”是指在总理身边照顾他的医生、护士、工作人员等。人们看到周总理在病痛的折磨之下还惦念着人民的安危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既感动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又心疼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不禁流下了眼泪。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143932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“索取”的“索”的第七画是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肃静”的“肃”有三种解释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恭敬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严肃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取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种解释。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”画出短文的中心句。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4438" y="843926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941" y="2067556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3571882"/>
            <a:ext cx="8072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呵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总理那广阔的胸怀装着亿万人民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唯独没有自己。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1221</Words>
  <Application>WPS 演示</Application>
  <PresentationFormat>全屏显示(16:9)</PresentationFormat>
  <Paragraphs>105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79</cp:revision>
  <dcterms:created xsi:type="dcterms:W3CDTF">2018-12-06T02:32:00Z</dcterms:created>
  <dcterms:modified xsi:type="dcterms:W3CDTF">2021-07-27T05:23:28Z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C6500CD558474CE7B4FC6FFCED34C944</vt:lpwstr>
  </property>
  <property fmtid="{D5CDD505-2E9C-101B-9397-08002B2CF9AE}" pid="3" name="KSOProductBuildVer">
    <vt:lpwstr>2052-11.1.0.10667</vt:lpwstr>
  </property>
</Properties>
</file>