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303" r:id="rId6"/>
    <p:sldId id="304" r:id="rId7"/>
    <p:sldId id="308" r:id="rId8"/>
    <p:sldId id="305" r:id="rId9"/>
    <p:sldId id="300" r:id="rId10"/>
    <p:sldId id="260" r:id="rId11"/>
    <p:sldId id="307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6" d="100"/>
          <a:sy n="76" d="100"/>
        </p:scale>
        <p:origin x="-252" y="-9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357172"/>
            <a:ext cx="80724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这首诗借物喻人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表面在写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表明了诗人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的精神。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最能体现竹子品格的诗句是“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    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”。“东西南北风”喻指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29190" y="35717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107155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诗人刚正不阿的品性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472" y="1714494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不怕打击、不畏风浪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72132" y="235743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千磨万击还坚劲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10" y="2977224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任尔东西南北风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1538" y="3691604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一切艰难险阻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7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21925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82081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982147"/>
            <a:ext cx="8286776" cy="1287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wǎng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záo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jǐng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fén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2066" y="1096682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锤子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3108" y="111983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7355" y="176277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凿井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51933" y="173962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焚烧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9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2858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二、给下列加点的字选择正确的读音。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500048"/>
            <a:ext cx="8286776" cy="3864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	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似的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踏青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	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踏实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rèn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rén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	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姓任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6313" y="1205206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37157" y="122836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7290" y="1643056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71934" y="1666210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3" y="2500312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65719" y="250031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7423" y="293816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2905786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7751" y="3763042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rén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37157" y="376304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rèn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6184" y="415260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412023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5" grpId="0"/>
      <p:bldP spid="16" grpId="0"/>
      <p:bldP spid="10" grpId="0"/>
      <p:bldP spid="11" grpId="0"/>
      <p:bldP spid="12" grpId="0"/>
      <p:bldP spid="13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42" y="559295"/>
            <a:ext cx="828677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何当金络脑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金络脑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烈火焚烧若等闲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7356" y="1905654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用黄金装饰的马笼头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14414" y="128586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什么时候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7142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三、解释字词。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0166" y="3857634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319153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8" grpId="0"/>
      <p:bldP spid="9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4" y="519623"/>
            <a:ext cx="8286776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任尔东西南北风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1538" y="1905654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126271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62580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四、判断下列说法是否正确。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1130799"/>
            <a:ext cx="828677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石灰吟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这三首诗表面看都是写物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实际上是在赞美人的品格和精神。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石灰吟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是一首题画诗。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石灰吟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的“吟”是古典诗歌的一种形式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只能口头吟诵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不能动笔书写。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4942" y="253878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29520" y="189584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377638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000114"/>
            <a:ext cx="8501122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　石</a:t>
            </a:r>
          </a:p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郑　燮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咬定青山不放松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立根原在破岩中。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千磨万击还坚劲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任尔东西南北风。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35717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71420"/>
            <a:ext cx="85725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这首诗写的是生长在什么地方的竹子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长在岩缝中的竹子不屈服于什么呢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咬定青山不放松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立根原在破岩中。”这两句诗中“咬”和“立”用了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这样写的好处是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         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8596" y="857238"/>
            <a:ext cx="7000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写的是生长在青山破岩中的竹子。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2071684"/>
            <a:ext cx="7000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东西南北风的千磨万击。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28992" y="340585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4348" y="4000510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形象生动地写出了竹子坚韧不拔的品格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6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258</Words>
  <Application>WPS 演示</Application>
  <PresentationFormat>全屏显示(16:9)</PresentationFormat>
  <Paragraphs>99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279</cp:revision>
  <dcterms:created xsi:type="dcterms:W3CDTF">2018-12-06T02:32:00Z</dcterms:created>
  <dcterms:modified xsi:type="dcterms:W3CDTF">2019-11-14T07:32:48Z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