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303" r:id="rId6"/>
    <p:sldId id="304" r:id="rId7"/>
    <p:sldId id="308" r:id="rId8"/>
    <p:sldId id="305" r:id="rId9"/>
    <p:sldId id="309" r:id="rId10"/>
    <p:sldId id="300" r:id="rId11"/>
    <p:sldId id="260" r:id="rId12"/>
    <p:sldId id="307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42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628" y="465598"/>
            <a:ext cx="857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这个片段中带有“看”的意思的字是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能表示“看”的意思的字还有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文段中破折号的作用是什么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72264" y="57148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4842" y="122826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6380" y="121442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7950" y="121442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58082" y="122826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8694" y="2537300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解释说明。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6" grpId="0"/>
      <p:bldP spid="7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357172"/>
            <a:ext cx="84296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父亲”指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伟大的力量”指　       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法庭上父亲脸上的表情为什么是“非常安定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非常沉着”的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14612" y="35717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李大钊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107155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对革命事业的信心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2977224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因为“他的心被一种伟大的力量占据着”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他用“安定”“沉着”影响着亲人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使他们化悲痛为力量。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60242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19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十六年前的回忆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82081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982147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jūn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chǒu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29255" y="1119836"/>
            <a:ext cx="17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7356" y="107155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5" y="176277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51933" y="173962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僻静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2405720"/>
            <a:ext cx="17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瞅见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240572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300037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魔鬼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8" y="300037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9" grpId="0"/>
      <p:bldP spid="35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334018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二、在括号里填上合适的词语。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8676"/>
            <a:ext cx="8286776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的枪声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的匪徒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的眼光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地回答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地跳动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地握着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86181" y="1048398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22777" y="104839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1" y="1691340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2777" y="169134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6182" y="233428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22777" y="233428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0" grpId="0"/>
      <p:bldP spid="11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42" y="559295"/>
            <a:ext cx="8286776" cy="386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严峻　严肃　严厉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父亲保持着他那惯有的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没有向他们讲道理。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他一再违反纪律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今天终于被老师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地批评了一顿。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升旗时要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37553" y="128586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625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43174" y="3834480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257175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4" y="519623"/>
            <a:ext cx="8286776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轻易　容易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王老师讲课深入浅出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他第一次参加知识竞赛就锋芒毕露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地夺得了桂冠。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00826" y="1905654"/>
            <a:ext cx="1071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51933" y="128586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258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846788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父亲向外走。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父亲不幸遇难了。我们全家都沉浸在悲痛中。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用合适的关联词将两个句子连成一句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3466840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因为父亲不幸遇难了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所以我们全家都沉浸在悲痛中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1609452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父亲不慌不忙地向外走。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714362"/>
            <a:ext cx="8286776" cy="1299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父亲坚决地对母亲说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我是不能轻易离开北京的。”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改成转述句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596" y="2357436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父亲坚决地对母亲说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他是不能轻易离开北京的。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000114"/>
            <a:ext cx="8501122" cy="2603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父亲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瞅了瞅我们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没有说一句话。他脸上的表情非常安定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非常沉着。他的心被一种伟大的力量占据着。这个力量就是他平日对我们讲的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他对于革命事业的信心。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35717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316</Words>
  <Application>WPS 演示</Application>
  <PresentationFormat>全屏显示(16:9)</PresentationFormat>
  <Paragraphs>88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297</cp:revision>
  <dcterms:created xsi:type="dcterms:W3CDTF">2018-12-06T02:32:00Z</dcterms:created>
  <dcterms:modified xsi:type="dcterms:W3CDTF">2019-12-20T06:13:55Z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