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303" r:id="rId6"/>
    <p:sldId id="310" r:id="rId7"/>
    <p:sldId id="304" r:id="rId8"/>
    <p:sldId id="305" r:id="rId9"/>
    <p:sldId id="300" r:id="rId10"/>
    <p:sldId id="260" r:id="rId11"/>
    <p:sldId id="307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xmlns="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420" y="-96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六年级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619770"/>
            <a:ext cx="84296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这段话运用了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的论证方法来说明“死的意义有不同”。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你还知道哪些为人民利益而死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比泰山还重的人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643174" y="666078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对比论证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57686" y="666078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举例论证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072198" y="642924"/>
            <a:ext cx="1857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引用论证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7224" y="2762910"/>
            <a:ext cx="5357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董存瑞　黄继光　刘胡兰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6" grpId="0"/>
      <p:bldP spid="11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6" y="163238"/>
            <a:ext cx="2530983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21925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第十二课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12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为人民服务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482081"/>
            <a:ext cx="3506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1504" y="982147"/>
            <a:ext cx="8286776" cy="26571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píng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qiān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fāng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dǐng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biāo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shēng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pò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72066" y="1119836"/>
            <a:ext cx="1785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1119836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43041" y="1762778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彻底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43504" y="173962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240572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2066" y="2357436"/>
            <a:ext cx="13573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牺牲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4480" y="300037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迫切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9" grpId="0"/>
      <p:bldP spid="35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14296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二、查字典填空。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28596" y="846696"/>
            <a:ext cx="8286776" cy="258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鼎”在字典中的解释有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:①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古代煮东西用的器物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;②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;③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正在。“鼎力相助” 中“鼎”的意思是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鼎盛”中“鼎”的意思是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人声鼎沸”中“鼎”的意思是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00759" y="2204018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7025" y="2252302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68" y="2846960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391025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7158" y="571486"/>
            <a:ext cx="8286776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2.“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泰”是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结构的字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用音序查字法应查音序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再查音节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用部首查字法应查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组词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120431" y="714362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06249" y="1285866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tài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37025" y="135730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T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29454" y="1285866"/>
            <a:ext cx="709616" cy="596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286116" y="1928808"/>
            <a:ext cx="1000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安泰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451405" y="1928808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9" grpId="0"/>
      <p:bldP spid="20" grpId="0"/>
      <p:bldP spid="13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632474"/>
            <a:ext cx="8929718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只要我们为人民的利益坚持好的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为人民的利益改正错的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我们这个队伍就一定会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兴旺　兴盛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起来。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我们的同志在困难的时候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要看到成绩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要看到光明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5000"/>
              </a:lnSpc>
            </a:pP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提高　提升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我们的勇气。 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中国人民正在受难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我们有责任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拯救　解救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他们。 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237487" y="135730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7158" y="7142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214942" y="3214692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-48793" y="2594904"/>
            <a:ext cx="162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提高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8" grpId="0"/>
      <p:bldP spid="9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62580"/>
            <a:ext cx="8072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四、按要求改写句子。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7158" y="846788"/>
            <a:ext cx="8286776" cy="3529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一切革命队伍的人都要互相关心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互相爱护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互相帮助。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ts val="5000"/>
              </a:lnSpc>
              <a:spcBef>
                <a:spcPts val="1800"/>
              </a:spcBef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这句话本身就是一个真理。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改为反问句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28596" y="3714758"/>
            <a:ext cx="8286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这句话本身难道不是一个真理吗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7158" y="2117709"/>
            <a:ext cx="80724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所有参加比赛的同学都要赛出风格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赛出水平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赛出成绩。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4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642924"/>
            <a:ext cx="8501122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人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总是要死的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但死的意义有不同。中国古时候有个文学家叫做司马迁的说过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人固有一死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或重于泰山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或轻于鸿毛。为人民利益而死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就比泰山还重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替法西斯卖力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替剥削人民和压迫人民的人去死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就比鸿毛还轻。张思德同志是为人民利益而死的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他的死是比泰山还要重的。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596" y="119704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628" y="-18"/>
            <a:ext cx="857252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先解释下面加点的字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再写出句子的意思。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人固有一死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或重于泰山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或轻于鸿毛。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 	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短文共有四句话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第一句总说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　  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第四句指出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　                                      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00100" y="139175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本来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00100" y="2034696"/>
            <a:ext cx="9286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2403461"/>
            <a:ext cx="79296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人总是要死的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但死的意义有不同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有的比泰山还重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有的比鸿毛还轻。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43504" y="3286130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人死的意义有不同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0232" y="3929072"/>
            <a:ext cx="61436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张思德同志的死是重于泰山的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8218" y="928676"/>
            <a:ext cx="490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00298" y="928676"/>
            <a:ext cx="49051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6" grpId="0"/>
      <p:bldP spid="7" grpId="0"/>
      <p:bldP spid="9" grpId="0"/>
      <p:bldP spid="11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385</Words>
  <Application>WPS 演示</Application>
  <PresentationFormat>全屏显示(16:9)</PresentationFormat>
  <Paragraphs>85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323</cp:revision>
  <dcterms:created xsi:type="dcterms:W3CDTF">2018-12-06T02:32:00Z</dcterms:created>
  <dcterms:modified xsi:type="dcterms:W3CDTF">2019-12-20T06:16:40Z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