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303" r:id="rId6"/>
    <p:sldId id="310" r:id="rId7"/>
    <p:sldId id="304" r:id="rId8"/>
    <p:sldId id="300" r:id="rId9"/>
    <p:sldId id="311" r:id="rId10"/>
    <p:sldId id="312" r:id="rId11"/>
    <p:sldId id="305" r:id="rId12"/>
    <p:sldId id="260" r:id="rId13"/>
    <p:sldId id="307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42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846788"/>
            <a:ext cx="8286776" cy="1941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从选文中找出与下列词语意思相近的词语。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明白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严肃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43108" y="221456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3108" y="1619902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628" y="320616"/>
            <a:ext cx="85725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眉头拧成了疙瘩”反映了老班长怎样的心情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反映了老班长对小战士的同情和理解。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反映了老班长内心的忧虑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担心小战士因难过而不肯吃鱼汤。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反映了老班长对小战士的不满和责怪。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85786" y="114299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619770"/>
            <a:ext cx="842968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当看到老班长嘴边露出了一丝微笑时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我”的心里为什么沉重极了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8596" y="2071684"/>
            <a:ext cx="81439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老班长故意装成轻松的样子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宽慰“我们”喝鱼汤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他不仅照顾“我们”的身体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还时刻安慰“我们”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把“我们”照顾得无微不至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而他自己却忍饥挨饿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因此“我”的心里沉重极了。 	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163238"/>
            <a:ext cx="260242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21925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13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金色的鱼钩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482081"/>
            <a:ext cx="69862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一、给加点字选择正确读音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用“√”标出。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982147"/>
            <a:ext cx="8286776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最近学校宿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舍整修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我必须到同学家借住几宿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我这两天咽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yān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喉疼得连水都难以下咽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yān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2909" y="2048530"/>
            <a:ext cx="1785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28860" y="1428742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00298" y="2762910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3429006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33658" y="1261582"/>
            <a:ext cx="4905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96266" y="1285866"/>
            <a:ext cx="4905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62220" y="2571750"/>
            <a:ext cx="4905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10448" y="2571750"/>
            <a:ext cx="4905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8" grpId="0"/>
      <p:bldP spid="12" grpId="0"/>
      <p:bldP spid="13" grpId="0"/>
      <p:bldP spid="15" grpId="0"/>
      <p:bldP spid="16" grpId="0"/>
      <p:bldP spid="17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1025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52130"/>
            <a:ext cx="70936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二、把词语补充完整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并根据意思选填词语。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8596" y="703912"/>
            <a:ext cx="828677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一息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痛哭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57356" y="823634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5786" y="823634"/>
            <a:ext cx="834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1735" y="1466576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1466576"/>
            <a:ext cx="834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71735" y="2109518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42976" y="2109518"/>
            <a:ext cx="834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71736" y="2704176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2977" y="2704176"/>
            <a:ext cx="834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57356" y="3395402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5786" y="3395402"/>
            <a:ext cx="834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71735" y="3990060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42976" y="3990060"/>
            <a:ext cx="834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8" grpId="0"/>
      <p:bldP spid="9" grpId="0"/>
      <p:bldP spid="10" grpId="0"/>
      <p:bldP spid="12" grpId="0"/>
      <p:bldP spid="13" grpId="0"/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1025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559295"/>
            <a:ext cx="8572560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热气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只剩下微弱的一口气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形容生命垂危。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不转眼珠地看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形容注意力集中。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遇到出乎意料的喜事而特别高兴。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00298" y="732621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728" y="732621"/>
            <a:ext cx="834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7" y="1327279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728" y="1327279"/>
            <a:ext cx="834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29322" y="2613163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目不转睛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58016" y="1970221"/>
            <a:ext cx="1714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奄奄一息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7985" y="3256105"/>
            <a:ext cx="2286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喜出望外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4" grpId="0"/>
      <p:bldP spid="16" grpId="0"/>
      <p:bldP spid="18" grpId="0"/>
      <p:bldP spid="21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20" y="918134"/>
            <a:ext cx="8643998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衰弱　微弱　虚弱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老班长用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的声音说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我不行啦。”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老班长的身体非常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却舍不得吃一口鱼。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老奶奶神经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经常睡不好觉。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37223" y="1691248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35708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三、选词填空。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71736" y="2928848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衰弱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43306" y="2285906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9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895509"/>
            <a:ext cx="8501122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第二天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老班长端来的鱼汤特别少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每个搪瓷碗里只有小半条猫鱼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上面漂着一丁点儿野菜。他笑着说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吃吧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就是少了点儿。唉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一条好大的鱼已经上了钩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又跑啦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21429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357172"/>
            <a:ext cx="8501122" cy="389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我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端起搪瓷碗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觉得这个碗有千斤重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怎么也送不到嘴边。两个小同志不知道为什么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也端着碗不往嘴边送。老班长看到这情况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收敛了笑容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眉头拧成了疙瘩。他说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怎么了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吃不下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要是不吃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咱们就走不出这草地。同志们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为了革命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你们必须吃下去。小梁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你不要太脆弱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最后这句话是严厉的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意思只有我知道。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357172"/>
            <a:ext cx="8501122" cy="3250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把碗端到嘴边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泪珠大颗大颗地落在热气腾腾的鱼汤里。我悄悄背转身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擦擦眼睛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大口大口地咽着鱼汤。老班长看着我们吃完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脸上的皱纹舒展开了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嘴边露出了一丝笑意。可是我的心里好像塞了铅块似的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沉重极了。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366</Words>
  <Application>WPS 演示</Application>
  <PresentationFormat>全屏显示(16:9)</PresentationFormat>
  <Paragraphs>93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343</cp:revision>
  <dcterms:created xsi:type="dcterms:W3CDTF">2018-12-06T02:32:00Z</dcterms:created>
  <dcterms:modified xsi:type="dcterms:W3CDTF">2019-12-20T06:18:36Z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