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95" r:id="rId8"/>
    <p:sldId id="287" r:id="rId9"/>
    <p:sldId id="296" r:id="rId10"/>
    <p:sldId id="276" r:id="rId11"/>
    <p:sldId id="29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357172"/>
            <a:ext cx="89296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迢迢牵牛星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中借牵牛星、织女星表达人间绸缪夫妇的哀愁怨恨情思的语句是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  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6248" y="1714494"/>
            <a:ext cx="47863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盈盈一水间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脉脉不得语。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30638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腊 八 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 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hóu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chōng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9875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7751" y="10715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0033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80627" y="16913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14428"/>
            <a:ext cx="8215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皎皎河汉女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脉脉不得语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中庭地白树栖鸦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日暮汉宫传蜡烛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二、解释下列加点词语。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43239" y="1977092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相视无言的样子。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14678" y="133415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指织女星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57620" y="2620034"/>
            <a:ext cx="251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即庭中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庭院中。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23928" y="3262976"/>
            <a:ext cx="522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这里用汉朝皇宫来借指唐朝皇宫。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1670" y="1500180"/>
            <a:ext cx="1428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52" y="2143122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5852" y="2786064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00232" y="3429006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5" grpId="0"/>
      <p:bldP spid="26" grpId="0"/>
      <p:bldP spid="27" grpId="0"/>
      <p:bldP spid="30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596202"/>
            <a:ext cx="835824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脉脉不得语。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迢迢牵牛星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中描写织女美丽而勤劳的诗句是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十五夜望月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中与李白的“床前明月光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疑是地上霜”有异曲同工之妙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描绘月光皎洁的诗句是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三、默写填空。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52" y="6912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盈盈一水间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0100" y="1928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纤纤擢素手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7554" y="1928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札札弄机杼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8662" y="385763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中庭地白树栖鸦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43306" y="385763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冷露无声湿桂花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962275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中运用双重否定的句式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描写全城皆沉浸于浓郁春意之中的诗句是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48686" y="164305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春城无处不飞花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7224" y="228599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寒食东风御柳斜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038385"/>
            <a:ext cx="850112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迢迢牵牛星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皎皎河汉女。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纤纤擢素手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札札弄机杼。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终日不成章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泣涕零如雨。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河汉清且浅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相去复几许。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盈盈一水间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脉脉不得语。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50004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714362"/>
            <a:ext cx="7858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给加点的字选择正确的读音。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盈盈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071802" y="2428874"/>
            <a:ext cx="3714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7356" y="178593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57356" y="3120100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1643056"/>
            <a:ext cx="1428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2357436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0100" y="3000378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  <p:bldP spid="26" grpId="0"/>
      <p:bldP spid="2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324005"/>
            <a:ext cx="85726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这首诗选自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诗中的抒情主人公是谁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抒发了什么感情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反映了什么社会现实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28926" y="428610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古诗十九首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10" y="2357436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主人公是织女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抒发了虽近在咫尺而衷情难诉的愁苦。反映了封建社会中妇女遭受各种束缚无法把握自己命运的现实。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240</Words>
  <Application>Microsoft Office PowerPoint</Application>
  <PresentationFormat>全屏显示(16:9)</PresentationFormat>
  <Paragraphs>89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163</cp:revision>
  <dcterms:created xsi:type="dcterms:W3CDTF">2018-12-06T02:32:00Z</dcterms:created>
  <dcterms:modified xsi:type="dcterms:W3CDTF">2019-12-20T03:38:50Z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