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87" r:id="rId7"/>
    <p:sldId id="298" r:id="rId8"/>
    <p:sldId id="299" r:id="rId9"/>
    <p:sldId id="260" r:id="rId10"/>
    <p:sldId id="29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866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藏　戏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85800"/>
            <a:ext cx="828677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一无所有的唐东杰布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招来的只有一阵哄堂大笑。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A.hōng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B.hòng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随着雄浑的歌声响彻雪山旷野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有人献出钱财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 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A.qiè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B.chè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雪山江河作背景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草原大地作背景。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A.bēi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B.bèi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8662" y="314325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8148" y="128586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29454" y="3834480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1071552"/>
            <a:ext cx="1428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28992" y="2357436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00298" y="3623708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14428"/>
            <a:ext cx="7858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形容水流奔腾轰鸣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也形容人暴怒喊叫。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形容全屋子的人同时大笑。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一切都由着自己的心意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心里想要怎么做就怎么做。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二、我能根据描述准确地写出词语。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86445" y="1977092"/>
            <a:ext cx="1857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哄堂大笑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2396" y="135730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咆哮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85918" y="326297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随心所欲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5" grpId="0"/>
      <p:bldP spid="26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38319"/>
            <a:ext cx="8501122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①马市长放下手里的茶杯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望着女儿说道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现在农村的条件的确差些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有些人只顾自己的利益和前途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不愿到农村去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而这个女大学生敢于摆脱传统观念的束缚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敢于舍弃自己的利益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她这种精神很值得表扬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我们一定要大力支持。”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②“有什么事就说吧。”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387382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③“我们单位有个刚分配来的大学生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放着清闲的工作不干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偏要到农村搞什么乡镇企业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您说她是不是太傻了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④马市长吃罢晚饭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在客厅里悠闲地品着香茶。女儿笑吟吟地走过来说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我想请教您一个问题。”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387382"/>
            <a:ext cx="8143932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⑤“什么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马市长顿时收敛了笑容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你怎么能这样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这绝对不行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⑥“哦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那么她爸爸是谁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马市长问道。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⑦“就是您老人家呀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⑧女儿神秘地笑了笑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我认为应该表扬她爸爸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因为她爸爸十分支持她。”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596202"/>
            <a:ext cx="85725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这篇文章的顺序被打乱了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请将正确的顺序按序号写在下面的横线上。</a:t>
            </a: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	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</a:t>
            </a:r>
            <a:endParaRPr lang="zh-CN" altLang="en-US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tabLst>
                <a:tab pos="7713663" algn="l"/>
              </a:tabLs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文中突出表现马市长“变”的一对词语是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00100" y="1905654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④②③①⑧⑥⑦⑤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15206" y="262003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大力支持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1538" y="321469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绝对不行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962275"/>
            <a:ext cx="835824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文中女儿向父亲“请教”的目的是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 	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</a:t>
            </a:r>
            <a:endParaRPr lang="zh-CN" altLang="en-US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文中第⑤段中的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“这”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的含义是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5786" y="1643056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为了获取父亲对自己行动的支持。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2976" y="300037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做出下乡的决定。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3620166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以这样的方式获取支持。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173</Words>
  <Application>Microsoft Office PowerPoint</Application>
  <PresentationFormat>全屏显示(16:9)</PresentationFormat>
  <Paragraphs>67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178</cp:revision>
  <dcterms:created xsi:type="dcterms:W3CDTF">2018-12-06T02:32:00Z</dcterms:created>
  <dcterms:modified xsi:type="dcterms:W3CDTF">2019-12-20T03:42:39Z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