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2"/>
  </p:notesMasterIdLst>
  <p:sldIdLst>
    <p:sldId id="271" r:id="rId3"/>
    <p:sldId id="258" r:id="rId4"/>
    <p:sldId id="259" r:id="rId5"/>
    <p:sldId id="300" r:id="rId6"/>
    <p:sldId id="298" r:id="rId7"/>
    <p:sldId id="301" r:id="rId8"/>
    <p:sldId id="302" r:id="rId9"/>
    <p:sldId id="273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173793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995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42530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汤姆</a:t>
            </a:r>
            <a:r>
              <a:rPr lang="en-US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·</a:t>
            </a:r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索亚历险记</a:t>
            </a:r>
            <a:r>
              <a:rPr lang="en-US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</a:t>
            </a:r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节选</a:t>
            </a:r>
            <a:r>
              <a:rPr lang="en-US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6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785800"/>
            <a:ext cx="8286776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huáng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hūn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lǒng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lán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29322" y="9055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37223" y="92867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19672" y="156363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褴褛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156363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38319"/>
            <a:ext cx="8501122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 死 情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我在广州培训时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老师出了一道题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爱的表达方式”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要求我们每人说一种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但不能重复。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答案五花八门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有的说可以用宽容来表达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有的说可以用鲜花和语言来表达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有的说痛苦一个人承受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快乐两个人分享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这就是爱的最好的表达方式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轮到一个叫秦依的东北女孩时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她给我们讲了一个故事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197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二、课外阅读。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428610"/>
            <a:ext cx="81439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有一对年轻夫妇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都是生物学家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经常一起深入原始森林考察。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有一天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他们像往常一样钻进森林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可当他们爬过那个熟悉的山坡时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顿时僵住了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一只老虎正对着他们。他们没带猎枪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逃跑也是不可能的。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他们脸色苍白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一动不动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老虎也站着。僵持了几分钟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老虎朝他们走来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然后开始小跑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越跑越快。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428610"/>
            <a:ext cx="8143932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就在这时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那个男的突然大喊一声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然后自顾自地飞快跑开。奇怪的是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跑到那女的面前的老虎也突然改变方向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朝那男的追过去。随后那边就传来惨叫声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而那女的却平安逃回来。这时候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几乎所有的人都说那男的“活该”。就在这个时候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秦依问我们知不知道那男的喊的是什么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我们几十个学员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大致给出两种答案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对不起啊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赶快逃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逃一个算一个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428610"/>
            <a:ext cx="8143932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秦依说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错了。那个男的对他妻子喊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照顾好依依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好好活下去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!’”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秦依的脸上已经挂满了泪水。面对着大家惊愕的表情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她接着说道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在那种情况下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老虎只会攻击逃跑的人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这是老虎的特性。”秦依最后说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在最危险的时刻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我爸爸一个人跑开了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他用这种方式表达了对我妈妈最真挚的爱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58" y="142858"/>
            <a:ext cx="78581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概括说出这个真实故事的内容。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在年轻夫妇和老虎僵持了几分钟的时间里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他们分别会想些什么呢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读了这个感人的故事后你有什么感受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57158" y="785800"/>
            <a:ext cx="8215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一对手无寸铁的夫妻在原始森林考察时遇到了老虎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丈夫为了救妻子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利用老虎只会攻击逃跑的人的特性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独自跑开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最后丧生虎口。 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571868" y="278606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407194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3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126</Words>
  <Application>Microsoft Office PowerPoint</Application>
  <PresentationFormat>全屏显示(16:9)</PresentationFormat>
  <Paragraphs>51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206</cp:revision>
  <dcterms:created xsi:type="dcterms:W3CDTF">2018-12-06T02:32:00Z</dcterms:created>
  <dcterms:modified xsi:type="dcterms:W3CDTF">2019-12-20T05:42:42Z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